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147309115" r:id="rId3"/>
    <p:sldId id="278" r:id="rId4"/>
    <p:sldId id="2147309112" r:id="rId5"/>
    <p:sldId id="2147309119" r:id="rId6"/>
    <p:sldId id="2147309118" r:id="rId7"/>
    <p:sldId id="2147309116" r:id="rId8"/>
    <p:sldId id="270" r:id="rId9"/>
    <p:sldId id="2147309117" r:id="rId10"/>
    <p:sldId id="257" r:id="rId11"/>
    <p:sldId id="2147309121" r:id="rId12"/>
    <p:sldId id="2147309120" r:id="rId13"/>
    <p:sldId id="2147309122" r:id="rId14"/>
    <p:sldId id="273" r:id="rId15"/>
    <p:sldId id="2147309123" r:id="rId16"/>
    <p:sldId id="2147309124" r:id="rId17"/>
    <p:sldId id="2147309128" r:id="rId18"/>
    <p:sldId id="2147309131" r:id="rId19"/>
    <p:sldId id="2147309111" r:id="rId20"/>
    <p:sldId id="2147309125" r:id="rId21"/>
    <p:sldId id="2147309126" r:id="rId22"/>
    <p:sldId id="2147309127" r:id="rId23"/>
    <p:sldId id="2147309129" r:id="rId24"/>
    <p:sldId id="2147309130" r:id="rId25"/>
    <p:sldId id="275" r:id="rId26"/>
    <p:sldId id="272" r:id="rId27"/>
    <p:sldId id="276" r:id="rId28"/>
    <p:sldId id="277" r:id="rId29"/>
    <p:sldId id="2147309113" r:id="rId30"/>
    <p:sldId id="214730911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F29B8-75DE-1B46-86CA-38060761D57F}" v="1" dt="2024-08-25T19:44:38.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5"/>
    <p:restoredTop sz="94763"/>
  </p:normalViewPr>
  <p:slideViewPr>
    <p:cSldViewPr snapToGrid="0">
      <p:cViewPr varScale="1">
        <p:scale>
          <a:sx n="133" d="100"/>
          <a:sy n="133" d="100"/>
        </p:scale>
        <p:origin x="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Nasha" userId="684fcf49-32a0-448f-a1e7-ad04eac70a52" providerId="ADAL" clId="{2EEF29B8-75DE-1B46-86CA-38060761D57F}"/>
    <pc:docChg chg="custSel addSld modSld">
      <pc:chgData name="Sakshi Nasha" userId="684fcf49-32a0-448f-a1e7-ad04eac70a52" providerId="ADAL" clId="{2EEF29B8-75DE-1B46-86CA-38060761D57F}" dt="2024-08-25T19:48:47.881" v="13" actId="20577"/>
      <pc:docMkLst>
        <pc:docMk/>
      </pc:docMkLst>
      <pc:sldChg chg="delSp mod">
        <pc:chgData name="Sakshi Nasha" userId="684fcf49-32a0-448f-a1e7-ad04eac70a52" providerId="ADAL" clId="{2EEF29B8-75DE-1B46-86CA-38060761D57F}" dt="2024-08-25T19:48:22.173" v="0" actId="478"/>
        <pc:sldMkLst>
          <pc:docMk/>
          <pc:sldMk cId="3979704252" sldId="2147309128"/>
        </pc:sldMkLst>
        <pc:picChg chg="del">
          <ac:chgData name="Sakshi Nasha" userId="684fcf49-32a0-448f-a1e7-ad04eac70a52" providerId="ADAL" clId="{2EEF29B8-75DE-1B46-86CA-38060761D57F}" dt="2024-08-25T19:48:22.173" v="0" actId="478"/>
          <ac:picMkLst>
            <pc:docMk/>
            <pc:sldMk cId="3979704252" sldId="2147309128"/>
            <ac:picMk id="5" creationId="{725C6026-4EE0-6E98-907E-47F548247C39}"/>
          </ac:picMkLst>
        </pc:picChg>
      </pc:sldChg>
      <pc:sldChg chg="modSp new mod">
        <pc:chgData name="Sakshi Nasha" userId="684fcf49-32a0-448f-a1e7-ad04eac70a52" providerId="ADAL" clId="{2EEF29B8-75DE-1B46-86CA-38060761D57F}" dt="2024-08-25T19:48:47.881" v="13" actId="20577"/>
        <pc:sldMkLst>
          <pc:docMk/>
          <pc:sldMk cId="414446256" sldId="2147309131"/>
        </pc:sldMkLst>
        <pc:spChg chg="mod">
          <ac:chgData name="Sakshi Nasha" userId="684fcf49-32a0-448f-a1e7-ad04eac70a52" providerId="ADAL" clId="{2EEF29B8-75DE-1B46-86CA-38060761D57F}" dt="2024-08-25T19:48:36.595" v="5" actId="20577"/>
          <ac:spMkLst>
            <pc:docMk/>
            <pc:sldMk cId="414446256" sldId="2147309131"/>
            <ac:spMk id="2" creationId="{3B2D710B-1F89-EEC0-27D9-D09884E39518}"/>
          </ac:spMkLst>
        </pc:spChg>
        <pc:spChg chg="mod">
          <ac:chgData name="Sakshi Nasha" userId="684fcf49-32a0-448f-a1e7-ad04eac70a52" providerId="ADAL" clId="{2EEF29B8-75DE-1B46-86CA-38060761D57F}" dt="2024-08-25T19:48:47.881" v="13" actId="20577"/>
          <ac:spMkLst>
            <pc:docMk/>
            <pc:sldMk cId="414446256" sldId="2147309131"/>
            <ac:spMk id="3" creationId="{96289AE2-F64D-29C6-877B-432ADC7B31BF}"/>
          </ac:spMkLst>
        </pc:spChg>
      </pc:sldChg>
    </pc:docChg>
  </pc:docChgLst>
  <pc:docChgLst>
    <pc:chgData name="Sakshi Nasha" userId="684fcf49-32a0-448f-a1e7-ad04eac70a52" providerId="ADAL" clId="{5F7AD461-9B82-B54B-A19B-C12095695EFD}"/>
    <pc:docChg chg="undo redo custSel addSld delSld modSld sldOrd">
      <pc:chgData name="Sakshi Nasha" userId="684fcf49-32a0-448f-a1e7-ad04eac70a52" providerId="ADAL" clId="{5F7AD461-9B82-B54B-A19B-C12095695EFD}" dt="2024-08-24T08:50:19.717" v="2131" actId="478"/>
      <pc:docMkLst>
        <pc:docMk/>
      </pc:docMkLst>
      <pc:sldChg chg="modSp mod">
        <pc:chgData name="Sakshi Nasha" userId="684fcf49-32a0-448f-a1e7-ad04eac70a52" providerId="ADAL" clId="{5F7AD461-9B82-B54B-A19B-C12095695EFD}" dt="2024-08-24T04:49:16.162" v="2009" actId="255"/>
        <pc:sldMkLst>
          <pc:docMk/>
          <pc:sldMk cId="1002604244" sldId="256"/>
        </pc:sldMkLst>
        <pc:spChg chg="mod">
          <ac:chgData name="Sakshi Nasha" userId="684fcf49-32a0-448f-a1e7-ad04eac70a52" providerId="ADAL" clId="{5F7AD461-9B82-B54B-A19B-C12095695EFD}" dt="2024-08-24T04:49:16.162" v="2009" actId="255"/>
          <ac:spMkLst>
            <pc:docMk/>
            <pc:sldMk cId="1002604244" sldId="256"/>
            <ac:spMk id="2" creationId="{B5C1B236-11C3-99B6-C5A1-52C21C94D9BB}"/>
          </ac:spMkLst>
        </pc:spChg>
      </pc:sldChg>
      <pc:sldChg chg="addSp delSp modSp mod ord">
        <pc:chgData name="Sakshi Nasha" userId="684fcf49-32a0-448f-a1e7-ad04eac70a52" providerId="ADAL" clId="{5F7AD461-9B82-B54B-A19B-C12095695EFD}" dt="2024-08-24T04:32:14.897" v="1647" actId="1076"/>
        <pc:sldMkLst>
          <pc:docMk/>
          <pc:sldMk cId="1121012798" sldId="257"/>
        </pc:sldMkLst>
        <pc:spChg chg="mod">
          <ac:chgData name="Sakshi Nasha" userId="684fcf49-32a0-448f-a1e7-ad04eac70a52" providerId="ADAL" clId="{5F7AD461-9B82-B54B-A19B-C12095695EFD}" dt="2024-08-24T03:42:24.803" v="665" actId="20577"/>
          <ac:spMkLst>
            <pc:docMk/>
            <pc:sldMk cId="1121012798" sldId="257"/>
            <ac:spMk id="2" creationId="{42FFE258-B0FC-8C67-8B4B-1115AD63E71C}"/>
          </ac:spMkLst>
        </pc:spChg>
        <pc:spChg chg="add del mod">
          <ac:chgData name="Sakshi Nasha" userId="684fcf49-32a0-448f-a1e7-ad04eac70a52" providerId="ADAL" clId="{5F7AD461-9B82-B54B-A19B-C12095695EFD}" dt="2024-08-24T03:31:49.624" v="214" actId="478"/>
          <ac:spMkLst>
            <pc:docMk/>
            <pc:sldMk cId="1121012798" sldId="257"/>
            <ac:spMk id="4" creationId="{9A13BB83-9290-260A-F70E-016C456C3250}"/>
          </ac:spMkLst>
        </pc:spChg>
        <pc:spChg chg="add del mod">
          <ac:chgData name="Sakshi Nasha" userId="684fcf49-32a0-448f-a1e7-ad04eac70a52" providerId="ADAL" clId="{5F7AD461-9B82-B54B-A19B-C12095695EFD}" dt="2024-08-24T03:40:15.020" v="656" actId="478"/>
          <ac:spMkLst>
            <pc:docMk/>
            <pc:sldMk cId="1121012798" sldId="257"/>
            <ac:spMk id="1030" creationId="{094C33B4-4BBA-C0AB-FEAB-CE3C3C5B0280}"/>
          </ac:spMkLst>
        </pc:spChg>
        <pc:spChg chg="del">
          <ac:chgData name="Sakshi Nasha" userId="684fcf49-32a0-448f-a1e7-ad04eac70a52" providerId="ADAL" clId="{5F7AD461-9B82-B54B-A19B-C12095695EFD}" dt="2024-08-24T03:42:13.544" v="664" actId="26606"/>
          <ac:spMkLst>
            <pc:docMk/>
            <pc:sldMk cId="1121012798" sldId="257"/>
            <ac:spMk id="1053" creationId="{23D09407-53BC-485E-B4CE-BC5E4FC4B25B}"/>
          </ac:spMkLst>
        </pc:spChg>
        <pc:spChg chg="del">
          <ac:chgData name="Sakshi Nasha" userId="684fcf49-32a0-448f-a1e7-ad04eac70a52" providerId="ADAL" clId="{5F7AD461-9B82-B54B-A19B-C12095695EFD}" dt="2024-08-24T03:42:13.544" v="664" actId="26606"/>
          <ac:spMkLst>
            <pc:docMk/>
            <pc:sldMk cId="1121012798" sldId="257"/>
            <ac:spMk id="1055" creationId="{921DB988-49FC-4608-B0A2-E2F3A4019041}"/>
          </ac:spMkLst>
        </pc:spChg>
        <pc:spChg chg="add">
          <ac:chgData name="Sakshi Nasha" userId="684fcf49-32a0-448f-a1e7-ad04eac70a52" providerId="ADAL" clId="{5F7AD461-9B82-B54B-A19B-C12095695EFD}" dt="2024-08-24T03:42:13.544" v="664" actId="26606"/>
          <ac:spMkLst>
            <pc:docMk/>
            <pc:sldMk cId="1121012798" sldId="257"/>
            <ac:spMk id="3081" creationId="{932495F0-C5CB-4823-AE70-EED61EBAB1BD}"/>
          </ac:spMkLst>
        </pc:spChg>
        <pc:spChg chg="add">
          <ac:chgData name="Sakshi Nasha" userId="684fcf49-32a0-448f-a1e7-ad04eac70a52" providerId="ADAL" clId="{5F7AD461-9B82-B54B-A19B-C12095695EFD}" dt="2024-08-24T03:42:13.544" v="664" actId="26606"/>
          <ac:spMkLst>
            <pc:docMk/>
            <pc:sldMk cId="1121012798" sldId="257"/>
            <ac:spMk id="3083" creationId="{CB8B9C25-D80D-48EC-B83A-231219A80C3F}"/>
          </ac:spMkLst>
        </pc:spChg>
        <pc:spChg chg="add">
          <ac:chgData name="Sakshi Nasha" userId="684fcf49-32a0-448f-a1e7-ad04eac70a52" providerId="ADAL" clId="{5F7AD461-9B82-B54B-A19B-C12095695EFD}" dt="2024-08-24T03:42:13.544" v="664" actId="26606"/>
          <ac:spMkLst>
            <pc:docMk/>
            <pc:sldMk cId="1121012798" sldId="257"/>
            <ac:spMk id="3085" creationId="{601CC70B-8875-45A1-8AFD-7D546E3C0C16}"/>
          </ac:spMkLst>
        </pc:spChg>
        <pc:grpChg chg="del">
          <ac:chgData name="Sakshi Nasha" userId="684fcf49-32a0-448f-a1e7-ad04eac70a52" providerId="ADAL" clId="{5F7AD461-9B82-B54B-A19B-C12095695EFD}" dt="2024-08-24T03:42:13.544" v="664" actId="26606"/>
          <ac:grpSpMkLst>
            <pc:docMk/>
            <pc:sldMk cId="1121012798" sldId="257"/>
            <ac:grpSpMk id="1057" creationId="{E9B930FD-8671-4C4C-ADCF-73AC1D0CD417}"/>
          </ac:grpSpMkLst>
        </pc:grpChg>
        <pc:grpChg chg="del">
          <ac:chgData name="Sakshi Nasha" userId="684fcf49-32a0-448f-a1e7-ad04eac70a52" providerId="ADAL" clId="{5F7AD461-9B82-B54B-A19B-C12095695EFD}" dt="2024-08-24T03:42:13.544" v="664" actId="26606"/>
          <ac:grpSpMkLst>
            <pc:docMk/>
            <pc:sldMk cId="1121012798" sldId="257"/>
            <ac:grpSpMk id="1063" creationId="{383C2651-AE0C-4AE4-8725-E2F9414FE219}"/>
          </ac:grpSpMkLst>
        </pc:grpChg>
        <pc:picChg chg="add mod">
          <ac:chgData name="Sakshi Nasha" userId="684fcf49-32a0-448f-a1e7-ad04eac70a52" providerId="ADAL" clId="{5F7AD461-9B82-B54B-A19B-C12095695EFD}" dt="2024-08-24T04:32:14.897" v="1647" actId="1076"/>
          <ac:picMkLst>
            <pc:docMk/>
            <pc:sldMk cId="1121012798" sldId="257"/>
            <ac:picMk id="5" creationId="{9D50A9B5-E160-114C-A00E-E5322A813542}"/>
          </ac:picMkLst>
        </pc:picChg>
        <pc:picChg chg="del">
          <ac:chgData name="Sakshi Nasha" userId="684fcf49-32a0-448f-a1e7-ad04eac70a52" providerId="ADAL" clId="{5F7AD461-9B82-B54B-A19B-C12095695EFD}" dt="2024-08-24T03:29:45.062" v="193" actId="478"/>
          <ac:picMkLst>
            <pc:docMk/>
            <pc:sldMk cId="1121012798" sldId="257"/>
            <ac:picMk id="1026" creationId="{4CAF67CD-9044-4CCA-4EA4-0F5D10821E1E}"/>
          </ac:picMkLst>
        </pc:picChg>
        <pc:picChg chg="add mod ord">
          <ac:chgData name="Sakshi Nasha" userId="684fcf49-32a0-448f-a1e7-ad04eac70a52" providerId="ADAL" clId="{5F7AD461-9B82-B54B-A19B-C12095695EFD}" dt="2024-08-24T03:42:13.544" v="664" actId="26606"/>
          <ac:picMkLst>
            <pc:docMk/>
            <pc:sldMk cId="1121012798" sldId="257"/>
            <ac:picMk id="3074" creationId="{38A2CCEC-B434-DC14-15A3-290A328D3B04}"/>
          </ac:picMkLst>
        </pc:picChg>
        <pc:picChg chg="add mod">
          <ac:chgData name="Sakshi Nasha" userId="684fcf49-32a0-448f-a1e7-ad04eac70a52" providerId="ADAL" clId="{5F7AD461-9B82-B54B-A19B-C12095695EFD}" dt="2024-08-24T03:42:32.499" v="668" actId="1076"/>
          <ac:picMkLst>
            <pc:docMk/>
            <pc:sldMk cId="1121012798" sldId="257"/>
            <ac:picMk id="3076" creationId="{054E1EFC-8993-679F-53A7-C84E0D585664}"/>
          </ac:picMkLst>
        </pc:picChg>
      </pc:sldChg>
      <pc:sldChg chg="addSp delSp modSp mod ord">
        <pc:chgData name="Sakshi Nasha" userId="684fcf49-32a0-448f-a1e7-ad04eac70a52" providerId="ADAL" clId="{5F7AD461-9B82-B54B-A19B-C12095695EFD}" dt="2024-08-24T03:38:54.470" v="530" actId="20578"/>
        <pc:sldMkLst>
          <pc:docMk/>
          <pc:sldMk cId="3450547486" sldId="270"/>
        </pc:sldMkLst>
        <pc:spChg chg="mod">
          <ac:chgData name="Sakshi Nasha" userId="684fcf49-32a0-448f-a1e7-ad04eac70a52" providerId="ADAL" clId="{5F7AD461-9B82-B54B-A19B-C12095695EFD}" dt="2024-08-24T03:36:49.218" v="493" actId="20577"/>
          <ac:spMkLst>
            <pc:docMk/>
            <pc:sldMk cId="3450547486" sldId="270"/>
            <ac:spMk id="2" creationId="{42FFE258-B0FC-8C67-8B4B-1115AD63E71C}"/>
          </ac:spMkLst>
        </pc:spChg>
        <pc:spChg chg="mod">
          <ac:chgData name="Sakshi Nasha" userId="684fcf49-32a0-448f-a1e7-ad04eac70a52" providerId="ADAL" clId="{5F7AD461-9B82-B54B-A19B-C12095695EFD}" dt="2024-08-24T03:38:38.223" v="529" actId="27636"/>
          <ac:spMkLst>
            <pc:docMk/>
            <pc:sldMk cId="3450547486" sldId="270"/>
            <ac:spMk id="14" creationId="{90097942-820E-21A0-22D6-D4095DD02A24}"/>
          </ac:spMkLst>
        </pc:spChg>
        <pc:picChg chg="mod">
          <ac:chgData name="Sakshi Nasha" userId="684fcf49-32a0-448f-a1e7-ad04eac70a52" providerId="ADAL" clId="{5F7AD461-9B82-B54B-A19B-C12095695EFD}" dt="2024-08-24T03:23:34.007" v="114" actId="1076"/>
          <ac:picMkLst>
            <pc:docMk/>
            <pc:sldMk cId="3450547486" sldId="270"/>
            <ac:picMk id="8" creationId="{069DE284-2D45-0C4D-B142-87E066F631EA}"/>
          </ac:picMkLst>
        </pc:picChg>
        <pc:picChg chg="add del">
          <ac:chgData name="Sakshi Nasha" userId="684fcf49-32a0-448f-a1e7-ad04eac70a52" providerId="ADAL" clId="{5F7AD461-9B82-B54B-A19B-C12095695EFD}" dt="2024-08-24T03:24:33.907" v="129" actId="478"/>
          <ac:picMkLst>
            <pc:docMk/>
            <pc:sldMk cId="3450547486" sldId="270"/>
            <ac:picMk id="9" creationId="{52595653-B31A-D1BA-E1D8-DBC9B54BDA6D}"/>
          </ac:picMkLst>
        </pc:picChg>
      </pc:sldChg>
      <pc:sldChg chg="del">
        <pc:chgData name="Sakshi Nasha" userId="684fcf49-32a0-448f-a1e7-ad04eac70a52" providerId="ADAL" clId="{5F7AD461-9B82-B54B-A19B-C12095695EFD}" dt="2024-08-24T03:16:40.403" v="15" actId="2696"/>
        <pc:sldMkLst>
          <pc:docMk/>
          <pc:sldMk cId="3952292386" sldId="271"/>
        </pc:sldMkLst>
      </pc:sldChg>
      <pc:sldChg chg="mod modShow">
        <pc:chgData name="Sakshi Nasha" userId="684fcf49-32a0-448f-a1e7-ad04eac70a52" providerId="ADAL" clId="{5F7AD461-9B82-B54B-A19B-C12095695EFD}" dt="2024-08-24T04:32:46.330" v="1649" actId="729"/>
        <pc:sldMkLst>
          <pc:docMk/>
          <pc:sldMk cId="873139449" sldId="272"/>
        </pc:sldMkLst>
      </pc:sldChg>
      <pc:sldChg chg="ord">
        <pc:chgData name="Sakshi Nasha" userId="684fcf49-32a0-448f-a1e7-ad04eac70a52" providerId="ADAL" clId="{5F7AD461-9B82-B54B-A19B-C12095695EFD}" dt="2024-08-24T04:20:50.850" v="1388" actId="20578"/>
        <pc:sldMkLst>
          <pc:docMk/>
          <pc:sldMk cId="3188943577" sldId="273"/>
        </pc:sldMkLst>
      </pc:sldChg>
      <pc:sldChg chg="modSp mod modShow">
        <pc:chgData name="Sakshi Nasha" userId="684fcf49-32a0-448f-a1e7-ad04eac70a52" providerId="ADAL" clId="{5F7AD461-9B82-B54B-A19B-C12095695EFD}" dt="2024-08-24T04:32:42.883" v="1648" actId="729"/>
        <pc:sldMkLst>
          <pc:docMk/>
          <pc:sldMk cId="3295956690" sldId="275"/>
        </pc:sldMkLst>
        <pc:picChg chg="mod">
          <ac:chgData name="Sakshi Nasha" userId="684fcf49-32a0-448f-a1e7-ad04eac70a52" providerId="ADAL" clId="{5F7AD461-9B82-B54B-A19B-C12095695EFD}" dt="2024-08-24T04:32:05.888" v="1644" actId="1076"/>
          <ac:picMkLst>
            <pc:docMk/>
            <pc:sldMk cId="3295956690" sldId="275"/>
            <ac:picMk id="8198" creationId="{9E29F477-FA3C-21A4-E581-46AEC4C1455B}"/>
          </ac:picMkLst>
        </pc:picChg>
      </pc:sldChg>
      <pc:sldChg chg="mod modShow">
        <pc:chgData name="Sakshi Nasha" userId="684fcf49-32a0-448f-a1e7-ad04eac70a52" providerId="ADAL" clId="{5F7AD461-9B82-B54B-A19B-C12095695EFD}" dt="2024-08-24T04:32:50.406" v="1650" actId="729"/>
        <pc:sldMkLst>
          <pc:docMk/>
          <pc:sldMk cId="268782563" sldId="276"/>
        </pc:sldMkLst>
      </pc:sldChg>
      <pc:sldChg chg="mod modShow">
        <pc:chgData name="Sakshi Nasha" userId="684fcf49-32a0-448f-a1e7-ad04eac70a52" providerId="ADAL" clId="{5F7AD461-9B82-B54B-A19B-C12095695EFD}" dt="2024-08-24T04:49:00.939" v="2006" actId="729"/>
        <pc:sldMkLst>
          <pc:docMk/>
          <pc:sldMk cId="3303562832" sldId="277"/>
        </pc:sldMkLst>
      </pc:sldChg>
      <pc:sldChg chg="ord">
        <pc:chgData name="Sakshi Nasha" userId="684fcf49-32a0-448f-a1e7-ad04eac70a52" providerId="ADAL" clId="{5F7AD461-9B82-B54B-A19B-C12095695EFD}" dt="2024-08-24T03:22:09.517" v="85" actId="20578"/>
        <pc:sldMkLst>
          <pc:docMk/>
          <pc:sldMk cId="1962346828" sldId="278"/>
        </pc:sldMkLst>
      </pc:sldChg>
      <pc:sldChg chg="ord">
        <pc:chgData name="Sakshi Nasha" userId="684fcf49-32a0-448f-a1e7-ad04eac70a52" providerId="ADAL" clId="{5F7AD461-9B82-B54B-A19B-C12095695EFD}" dt="2024-08-24T04:36:31.254" v="1805" actId="20578"/>
        <pc:sldMkLst>
          <pc:docMk/>
          <pc:sldMk cId="426814632" sldId="2147309111"/>
        </pc:sldMkLst>
      </pc:sldChg>
      <pc:sldChg chg="mod modShow">
        <pc:chgData name="Sakshi Nasha" userId="684fcf49-32a0-448f-a1e7-ad04eac70a52" providerId="ADAL" clId="{5F7AD461-9B82-B54B-A19B-C12095695EFD}" dt="2024-08-24T04:49:03.693" v="2007" actId="729"/>
        <pc:sldMkLst>
          <pc:docMk/>
          <pc:sldMk cId="397986119" sldId="2147309113"/>
        </pc:sldMkLst>
      </pc:sldChg>
      <pc:sldChg chg="addSp delSp modSp new mod setBg">
        <pc:chgData name="Sakshi Nasha" userId="684fcf49-32a0-448f-a1e7-ad04eac70a52" providerId="ADAL" clId="{5F7AD461-9B82-B54B-A19B-C12095695EFD}" dt="2024-08-24T03:20:54.726" v="81" actId="14100"/>
        <pc:sldMkLst>
          <pc:docMk/>
          <pc:sldMk cId="1318563865" sldId="2147309115"/>
        </pc:sldMkLst>
        <pc:spChg chg="mod ord">
          <ac:chgData name="Sakshi Nasha" userId="684fcf49-32a0-448f-a1e7-ad04eac70a52" providerId="ADAL" clId="{5F7AD461-9B82-B54B-A19B-C12095695EFD}" dt="2024-08-24T03:20:43.719" v="76" actId="1076"/>
          <ac:spMkLst>
            <pc:docMk/>
            <pc:sldMk cId="1318563865" sldId="2147309115"/>
            <ac:spMk id="2" creationId="{C5A45D79-F3CC-1E20-97FA-74E78C7B6F0C}"/>
          </ac:spMkLst>
        </pc:spChg>
        <pc:spChg chg="del">
          <ac:chgData name="Sakshi Nasha" userId="684fcf49-32a0-448f-a1e7-ad04eac70a52" providerId="ADAL" clId="{5F7AD461-9B82-B54B-A19B-C12095695EFD}" dt="2024-08-24T03:10:43.807" v="12"/>
          <ac:spMkLst>
            <pc:docMk/>
            <pc:sldMk cId="1318563865" sldId="2147309115"/>
            <ac:spMk id="3" creationId="{37745258-678F-8809-733E-E57B4301CD92}"/>
          </ac:spMkLst>
        </pc:spChg>
        <pc:spChg chg="add">
          <ac:chgData name="Sakshi Nasha" userId="684fcf49-32a0-448f-a1e7-ad04eac70a52" providerId="ADAL" clId="{5F7AD461-9B82-B54B-A19B-C12095695EFD}" dt="2024-08-24T03:18:43.882" v="48"/>
          <ac:spMkLst>
            <pc:docMk/>
            <pc:sldMk cId="1318563865" sldId="2147309115"/>
            <ac:spMk id="4" creationId="{A9B890AB-DE18-5991-459E-95F812C1DC31}"/>
          </ac:spMkLst>
        </pc:spChg>
        <pc:spChg chg="add mod">
          <ac:chgData name="Sakshi Nasha" userId="684fcf49-32a0-448f-a1e7-ad04eac70a52" providerId="ADAL" clId="{5F7AD461-9B82-B54B-A19B-C12095695EFD}" dt="2024-08-24T03:18:48.778" v="51"/>
          <ac:spMkLst>
            <pc:docMk/>
            <pc:sldMk cId="1318563865" sldId="2147309115"/>
            <ac:spMk id="5" creationId="{8268B6E5-6252-50C1-593B-6FF58C92273D}"/>
          </ac:spMkLst>
        </pc:spChg>
        <pc:spChg chg="add">
          <ac:chgData name="Sakshi Nasha" userId="684fcf49-32a0-448f-a1e7-ad04eac70a52" providerId="ADAL" clId="{5F7AD461-9B82-B54B-A19B-C12095695EFD}" dt="2024-08-24T03:19:00.019" v="53"/>
          <ac:spMkLst>
            <pc:docMk/>
            <pc:sldMk cId="1318563865" sldId="2147309115"/>
            <ac:spMk id="6" creationId="{3C985586-C43E-0DF0-A7AB-CC2A272EC670}"/>
          </ac:spMkLst>
        </pc:spChg>
        <pc:spChg chg="add del">
          <ac:chgData name="Sakshi Nasha" userId="684fcf49-32a0-448f-a1e7-ad04eac70a52" providerId="ADAL" clId="{5F7AD461-9B82-B54B-A19B-C12095695EFD}" dt="2024-08-24T03:19:53.772" v="65" actId="26606"/>
          <ac:spMkLst>
            <pc:docMk/>
            <pc:sldMk cId="1318563865" sldId="2147309115"/>
            <ac:spMk id="1032" creationId="{FF3FCB4A-E7CB-1AE7-71F7-8FFEAF575076}"/>
          </ac:spMkLst>
        </pc:spChg>
        <pc:spChg chg="add del">
          <ac:chgData name="Sakshi Nasha" userId="684fcf49-32a0-448f-a1e7-ad04eac70a52" providerId="ADAL" clId="{5F7AD461-9B82-B54B-A19B-C12095695EFD}" dt="2024-08-24T03:20:29.964" v="73" actId="26606"/>
          <ac:spMkLst>
            <pc:docMk/>
            <pc:sldMk cId="1318563865" sldId="2147309115"/>
            <ac:spMk id="1033" creationId="{72018E1B-E0B9-4440-AFF3-4112E50A2763}"/>
          </ac:spMkLst>
        </pc:spChg>
        <pc:spChg chg="add del">
          <ac:chgData name="Sakshi Nasha" userId="684fcf49-32a0-448f-a1e7-ad04eac70a52" providerId="ADAL" clId="{5F7AD461-9B82-B54B-A19B-C12095695EFD}" dt="2024-08-24T03:19:53.772" v="65" actId="26606"/>
          <ac:spMkLst>
            <pc:docMk/>
            <pc:sldMk cId="1318563865" sldId="2147309115"/>
            <ac:spMk id="1035" creationId="{A3C210E6-A35A-4F68-8D60-801A019C75B8}"/>
          </ac:spMkLst>
        </pc:spChg>
        <pc:spChg chg="add del">
          <ac:chgData name="Sakshi Nasha" userId="684fcf49-32a0-448f-a1e7-ad04eac70a52" providerId="ADAL" clId="{5F7AD461-9B82-B54B-A19B-C12095695EFD}" dt="2024-08-24T03:19:53.772" v="65" actId="26606"/>
          <ac:spMkLst>
            <pc:docMk/>
            <pc:sldMk cId="1318563865" sldId="2147309115"/>
            <ac:spMk id="1037" creationId="{AC0D06B0-F19C-459E-B221-A34B506FB5E3}"/>
          </ac:spMkLst>
        </pc:spChg>
        <pc:spChg chg="add del">
          <ac:chgData name="Sakshi Nasha" userId="684fcf49-32a0-448f-a1e7-ad04eac70a52" providerId="ADAL" clId="{5F7AD461-9B82-B54B-A19B-C12095695EFD}" dt="2024-08-24T03:20:25.724" v="68" actId="26606"/>
          <ac:spMkLst>
            <pc:docMk/>
            <pc:sldMk cId="1318563865" sldId="2147309115"/>
            <ac:spMk id="1038" creationId="{75BDD038-F345-433A-B715-30DEEC15292F}"/>
          </ac:spMkLst>
        </pc:spChg>
        <pc:spChg chg="add del">
          <ac:chgData name="Sakshi Nasha" userId="684fcf49-32a0-448f-a1e7-ad04eac70a52" providerId="ADAL" clId="{5F7AD461-9B82-B54B-A19B-C12095695EFD}" dt="2024-08-24T03:19:53.772" v="65" actId="26606"/>
          <ac:spMkLst>
            <pc:docMk/>
            <pc:sldMk cId="1318563865" sldId="2147309115"/>
            <ac:spMk id="1039" creationId="{345B26DA-1C6B-4C66-81C9-9C1877FC2DB1}"/>
          </ac:spMkLst>
        </pc:spChg>
        <pc:spChg chg="add del">
          <ac:chgData name="Sakshi Nasha" userId="684fcf49-32a0-448f-a1e7-ad04eac70a52" providerId="ADAL" clId="{5F7AD461-9B82-B54B-A19B-C12095695EFD}" dt="2024-08-24T03:20:25.724" v="68" actId="26606"/>
          <ac:spMkLst>
            <pc:docMk/>
            <pc:sldMk cId="1318563865" sldId="2147309115"/>
            <ac:spMk id="1040" creationId="{0B89AF2A-4ED1-4E6B-907C-ED98F10E750C}"/>
          </ac:spMkLst>
        </pc:spChg>
        <pc:spChg chg="add del">
          <ac:chgData name="Sakshi Nasha" userId="684fcf49-32a0-448f-a1e7-ad04eac70a52" providerId="ADAL" clId="{5F7AD461-9B82-B54B-A19B-C12095695EFD}" dt="2024-08-24T03:19:53.772" v="65" actId="26606"/>
          <ac:spMkLst>
            <pc:docMk/>
            <pc:sldMk cId="1318563865" sldId="2147309115"/>
            <ac:spMk id="1041" creationId="{98DE6C44-43F8-4DE4-AB81-66853FFEA09A}"/>
          </ac:spMkLst>
        </pc:spChg>
        <pc:spChg chg="add del">
          <ac:chgData name="Sakshi Nasha" userId="684fcf49-32a0-448f-a1e7-ad04eac70a52" providerId="ADAL" clId="{5F7AD461-9B82-B54B-A19B-C12095695EFD}" dt="2024-08-24T03:20:27.808" v="70" actId="26606"/>
          <ac:spMkLst>
            <pc:docMk/>
            <pc:sldMk cId="1318563865" sldId="2147309115"/>
            <ac:spMk id="1042" creationId="{34E1CC44-1B7F-472B-B668-B4F2F4723D7E}"/>
          </ac:spMkLst>
        </pc:spChg>
        <pc:spChg chg="add del">
          <ac:chgData name="Sakshi Nasha" userId="684fcf49-32a0-448f-a1e7-ad04eac70a52" providerId="ADAL" clId="{5F7AD461-9B82-B54B-A19B-C12095695EFD}" dt="2024-08-24T03:19:53.772" v="65" actId="26606"/>
          <ac:spMkLst>
            <pc:docMk/>
            <pc:sldMk cId="1318563865" sldId="2147309115"/>
            <ac:spMk id="1043" creationId="{2409529B-9B56-4F10-BE4D-F934DB89E57E}"/>
          </ac:spMkLst>
        </pc:spChg>
        <pc:spChg chg="add del">
          <ac:chgData name="Sakshi Nasha" userId="684fcf49-32a0-448f-a1e7-ad04eac70a52" providerId="ADAL" clId="{5F7AD461-9B82-B54B-A19B-C12095695EFD}" dt="2024-08-24T03:20:27.808" v="70" actId="26606"/>
          <ac:spMkLst>
            <pc:docMk/>
            <pc:sldMk cId="1318563865" sldId="2147309115"/>
            <ac:spMk id="1044" creationId="{B5BAD077-4A41-458D-9909-1A108699EA38}"/>
          </ac:spMkLst>
        </pc:spChg>
        <pc:spChg chg="add del">
          <ac:chgData name="Sakshi Nasha" userId="684fcf49-32a0-448f-a1e7-ad04eac70a52" providerId="ADAL" clId="{5F7AD461-9B82-B54B-A19B-C12095695EFD}" dt="2024-08-24T03:20:27.808" v="70" actId="26606"/>
          <ac:spMkLst>
            <pc:docMk/>
            <pc:sldMk cId="1318563865" sldId="2147309115"/>
            <ac:spMk id="1045" creationId="{398F3DEE-0E56-499F-AFAE-C2DA7C2C815B}"/>
          </ac:spMkLst>
        </pc:spChg>
        <pc:spChg chg="add del">
          <ac:chgData name="Sakshi Nasha" userId="684fcf49-32a0-448f-a1e7-ad04eac70a52" providerId="ADAL" clId="{5F7AD461-9B82-B54B-A19B-C12095695EFD}" dt="2024-08-24T03:20:27.808" v="70" actId="26606"/>
          <ac:spMkLst>
            <pc:docMk/>
            <pc:sldMk cId="1318563865" sldId="2147309115"/>
            <ac:spMk id="1046" creationId="{F1FC21CE-01FD-49CC-BAFC-06F38B34BB81}"/>
          </ac:spMkLst>
        </pc:spChg>
        <pc:spChg chg="add del">
          <ac:chgData name="Sakshi Nasha" userId="684fcf49-32a0-448f-a1e7-ad04eac70a52" providerId="ADAL" clId="{5F7AD461-9B82-B54B-A19B-C12095695EFD}" dt="2024-08-24T03:20:27.808" v="70" actId="26606"/>
          <ac:spMkLst>
            <pc:docMk/>
            <pc:sldMk cId="1318563865" sldId="2147309115"/>
            <ac:spMk id="1047" creationId="{33B9C452-2C6E-4D52-8FC7-669291EE91D4}"/>
          </ac:spMkLst>
        </pc:spChg>
        <pc:spChg chg="add del">
          <ac:chgData name="Sakshi Nasha" userId="684fcf49-32a0-448f-a1e7-ad04eac70a52" providerId="ADAL" clId="{5F7AD461-9B82-B54B-A19B-C12095695EFD}" dt="2024-08-24T03:20:29.957" v="72" actId="26606"/>
          <ac:spMkLst>
            <pc:docMk/>
            <pc:sldMk cId="1318563865" sldId="2147309115"/>
            <ac:spMk id="1048" creationId="{DE74FCE8-866C-4AFA-B45C-FACE2A6094E4}"/>
          </ac:spMkLst>
        </pc:spChg>
        <pc:spChg chg="add del">
          <ac:chgData name="Sakshi Nasha" userId="684fcf49-32a0-448f-a1e7-ad04eac70a52" providerId="ADAL" clId="{5F7AD461-9B82-B54B-A19B-C12095695EFD}" dt="2024-08-24T03:20:29.957" v="72" actId="26606"/>
          <ac:spMkLst>
            <pc:docMk/>
            <pc:sldMk cId="1318563865" sldId="2147309115"/>
            <ac:spMk id="1049" creationId="{D7F307E1-26FA-4252-94D1-9711C4518CA1}"/>
          </ac:spMkLst>
        </pc:spChg>
        <pc:spChg chg="add del">
          <ac:chgData name="Sakshi Nasha" userId="684fcf49-32a0-448f-a1e7-ad04eac70a52" providerId="ADAL" clId="{5F7AD461-9B82-B54B-A19B-C12095695EFD}" dt="2024-08-24T03:20:29.957" v="72" actId="26606"/>
          <ac:spMkLst>
            <pc:docMk/>
            <pc:sldMk cId="1318563865" sldId="2147309115"/>
            <ac:spMk id="1050" creationId="{398DFB7A-5FB9-4FBB-8BD1-0DBC6A3652FB}"/>
          </ac:spMkLst>
        </pc:spChg>
        <pc:spChg chg="add del">
          <ac:chgData name="Sakshi Nasha" userId="684fcf49-32a0-448f-a1e7-ad04eac70a52" providerId="ADAL" clId="{5F7AD461-9B82-B54B-A19B-C12095695EFD}" dt="2024-08-24T03:20:29.957" v="72" actId="26606"/>
          <ac:spMkLst>
            <pc:docMk/>
            <pc:sldMk cId="1318563865" sldId="2147309115"/>
            <ac:spMk id="1051" creationId="{357E4EC5-5150-4D8A-B97F-668E90752EC1}"/>
          </ac:spMkLst>
        </pc:spChg>
        <pc:spChg chg="add del">
          <ac:chgData name="Sakshi Nasha" userId="684fcf49-32a0-448f-a1e7-ad04eac70a52" providerId="ADAL" clId="{5F7AD461-9B82-B54B-A19B-C12095695EFD}" dt="2024-08-24T03:20:29.957" v="72" actId="26606"/>
          <ac:spMkLst>
            <pc:docMk/>
            <pc:sldMk cId="1318563865" sldId="2147309115"/>
            <ac:spMk id="1052" creationId="{8C818ED5-2F56-4171-9445-3AA4F4462396}"/>
          </ac:spMkLst>
        </pc:spChg>
        <pc:spChg chg="add del">
          <ac:chgData name="Sakshi Nasha" userId="684fcf49-32a0-448f-a1e7-ad04eac70a52" providerId="ADAL" clId="{5F7AD461-9B82-B54B-A19B-C12095695EFD}" dt="2024-08-24T03:20:29.957" v="72" actId="26606"/>
          <ac:spMkLst>
            <pc:docMk/>
            <pc:sldMk cId="1318563865" sldId="2147309115"/>
            <ac:spMk id="1053" creationId="{6393A837-32BA-54D3-4840-BF871AA8AFD4}"/>
          </ac:spMkLst>
        </pc:spChg>
        <pc:spChg chg="add">
          <ac:chgData name="Sakshi Nasha" userId="684fcf49-32a0-448f-a1e7-ad04eac70a52" providerId="ADAL" clId="{5F7AD461-9B82-B54B-A19B-C12095695EFD}" dt="2024-08-24T03:20:29.964" v="73" actId="26606"/>
          <ac:spMkLst>
            <pc:docMk/>
            <pc:sldMk cId="1318563865" sldId="2147309115"/>
            <ac:spMk id="1055" creationId="{6113EC7C-368D-469A-9B5C-F3555B088E66}"/>
          </ac:spMkLst>
        </pc:spChg>
        <pc:spChg chg="add mod">
          <ac:chgData name="Sakshi Nasha" userId="684fcf49-32a0-448f-a1e7-ad04eac70a52" providerId="ADAL" clId="{5F7AD461-9B82-B54B-A19B-C12095695EFD}" dt="2024-08-24T03:20:38.069" v="75" actId="20577"/>
          <ac:spMkLst>
            <pc:docMk/>
            <pc:sldMk cId="1318563865" sldId="2147309115"/>
            <ac:spMk id="1056" creationId="{87FDFB78-4E27-82D2-AD9C-98B7CACC28BE}"/>
          </ac:spMkLst>
        </pc:spChg>
        <pc:picChg chg="add mod ord">
          <ac:chgData name="Sakshi Nasha" userId="684fcf49-32a0-448f-a1e7-ad04eac70a52" providerId="ADAL" clId="{5F7AD461-9B82-B54B-A19B-C12095695EFD}" dt="2024-08-24T03:20:49.532" v="79" actId="1076"/>
          <ac:picMkLst>
            <pc:docMk/>
            <pc:sldMk cId="1318563865" sldId="2147309115"/>
            <ac:picMk id="8" creationId="{E4B20640-5958-B4F9-2B31-92B04AC5181E}"/>
          </ac:picMkLst>
        </pc:picChg>
        <pc:picChg chg="add mod ord">
          <ac:chgData name="Sakshi Nasha" userId="684fcf49-32a0-448f-a1e7-ad04eac70a52" providerId="ADAL" clId="{5F7AD461-9B82-B54B-A19B-C12095695EFD}" dt="2024-08-24T03:20:54.726" v="81" actId="14100"/>
          <ac:picMkLst>
            <pc:docMk/>
            <pc:sldMk cId="1318563865" sldId="2147309115"/>
            <ac:picMk id="10" creationId="{2DC43CC5-AC99-FDAB-90A1-F52CAA58DDFE}"/>
          </ac:picMkLst>
        </pc:picChg>
        <pc:picChg chg="add mod ord">
          <ac:chgData name="Sakshi Nasha" userId="684fcf49-32a0-448f-a1e7-ad04eac70a52" providerId="ADAL" clId="{5F7AD461-9B82-B54B-A19B-C12095695EFD}" dt="2024-08-24T03:20:29.964" v="73" actId="26606"/>
          <ac:picMkLst>
            <pc:docMk/>
            <pc:sldMk cId="1318563865" sldId="2147309115"/>
            <ac:picMk id="1026" creationId="{367A8F4B-3C06-B63A-C2CD-ECF920559AF4}"/>
          </ac:picMkLst>
        </pc:picChg>
        <pc:picChg chg="add mod ord">
          <ac:chgData name="Sakshi Nasha" userId="684fcf49-32a0-448f-a1e7-ad04eac70a52" providerId="ADAL" clId="{5F7AD461-9B82-B54B-A19B-C12095695EFD}" dt="2024-08-24T03:20:29.964" v="73" actId="26606"/>
          <ac:picMkLst>
            <pc:docMk/>
            <pc:sldMk cId="1318563865" sldId="2147309115"/>
            <ac:picMk id="1028" creationId="{38ED337C-D521-4407-C4F4-DAF4646AFBDC}"/>
          </ac:picMkLst>
        </pc:picChg>
      </pc:sldChg>
      <pc:sldChg chg="addSp delSp modSp new mod">
        <pc:chgData name="Sakshi Nasha" userId="684fcf49-32a0-448f-a1e7-ad04eac70a52" providerId="ADAL" clId="{5F7AD461-9B82-B54B-A19B-C12095695EFD}" dt="2024-08-24T03:27:58.219" v="173" actId="1076"/>
        <pc:sldMkLst>
          <pc:docMk/>
          <pc:sldMk cId="778038574" sldId="2147309116"/>
        </pc:sldMkLst>
        <pc:spChg chg="mod">
          <ac:chgData name="Sakshi Nasha" userId="684fcf49-32a0-448f-a1e7-ad04eac70a52" providerId="ADAL" clId="{5F7AD461-9B82-B54B-A19B-C12095695EFD}" dt="2024-08-24T03:17:40.179" v="47" actId="20577"/>
          <ac:spMkLst>
            <pc:docMk/>
            <pc:sldMk cId="778038574" sldId="2147309116"/>
            <ac:spMk id="2" creationId="{66788668-AAB6-93D3-6312-91B7A62633BC}"/>
          </ac:spMkLst>
        </pc:spChg>
        <pc:spChg chg="del">
          <ac:chgData name="Sakshi Nasha" userId="684fcf49-32a0-448f-a1e7-ad04eac70a52" providerId="ADAL" clId="{5F7AD461-9B82-B54B-A19B-C12095695EFD}" dt="2024-08-24T03:17:31.687" v="17"/>
          <ac:spMkLst>
            <pc:docMk/>
            <pc:sldMk cId="778038574" sldId="2147309116"/>
            <ac:spMk id="3" creationId="{0F05D36F-F828-0A53-10B1-38C10D1771A7}"/>
          </ac:spMkLst>
        </pc:spChg>
        <pc:picChg chg="add mod">
          <ac:chgData name="Sakshi Nasha" userId="684fcf49-32a0-448f-a1e7-ad04eac70a52" providerId="ADAL" clId="{5F7AD461-9B82-B54B-A19B-C12095695EFD}" dt="2024-08-24T03:27:58.219" v="173" actId="1076"/>
          <ac:picMkLst>
            <pc:docMk/>
            <pc:sldMk cId="778038574" sldId="2147309116"/>
            <ac:picMk id="2050" creationId="{14449B03-942A-2239-7BD4-85E99019FCE1}"/>
          </ac:picMkLst>
        </pc:picChg>
      </pc:sldChg>
      <pc:sldChg chg="modSp add mod ord">
        <pc:chgData name="Sakshi Nasha" userId="684fcf49-32a0-448f-a1e7-ad04eac70a52" providerId="ADAL" clId="{5F7AD461-9B82-B54B-A19B-C12095695EFD}" dt="2024-08-24T03:39:05.385" v="532" actId="14100"/>
        <pc:sldMkLst>
          <pc:docMk/>
          <pc:sldMk cId="2112924660" sldId="2147309117"/>
        </pc:sldMkLst>
        <pc:spChg chg="mod">
          <ac:chgData name="Sakshi Nasha" userId="684fcf49-32a0-448f-a1e7-ad04eac70a52" providerId="ADAL" clId="{5F7AD461-9B82-B54B-A19B-C12095695EFD}" dt="2024-08-24T03:39:05.385" v="532" actId="14100"/>
          <ac:spMkLst>
            <pc:docMk/>
            <pc:sldMk cId="2112924660" sldId="2147309117"/>
            <ac:spMk id="14" creationId="{90097942-820E-21A0-22D6-D4095DD02A24}"/>
          </ac:spMkLst>
        </pc:spChg>
      </pc:sldChg>
      <pc:sldChg chg="modSp add mod">
        <pc:chgData name="Sakshi Nasha" userId="684fcf49-32a0-448f-a1e7-ad04eac70a52" providerId="ADAL" clId="{5F7AD461-9B82-B54B-A19B-C12095695EFD}" dt="2024-08-24T03:35:28.590" v="438" actId="20577"/>
        <pc:sldMkLst>
          <pc:docMk/>
          <pc:sldMk cId="3930690074" sldId="2147309118"/>
        </pc:sldMkLst>
        <pc:spChg chg="mod">
          <ac:chgData name="Sakshi Nasha" userId="684fcf49-32a0-448f-a1e7-ad04eac70a52" providerId="ADAL" clId="{5F7AD461-9B82-B54B-A19B-C12095695EFD}" dt="2024-08-24T03:35:28.590" v="438" actId="20577"/>
          <ac:spMkLst>
            <pc:docMk/>
            <pc:sldMk cId="3930690074" sldId="2147309118"/>
            <ac:spMk id="2" creationId="{42FFE258-B0FC-8C67-8B4B-1115AD63E71C}"/>
          </ac:spMkLst>
        </pc:spChg>
      </pc:sldChg>
      <pc:sldChg chg="add">
        <pc:chgData name="Sakshi Nasha" userId="684fcf49-32a0-448f-a1e7-ad04eac70a52" providerId="ADAL" clId="{5F7AD461-9B82-B54B-A19B-C12095695EFD}" dt="2024-08-24T03:39:29.340" v="535" actId="2890"/>
        <pc:sldMkLst>
          <pc:docMk/>
          <pc:sldMk cId="967365605" sldId="2147309119"/>
        </pc:sldMkLst>
      </pc:sldChg>
      <pc:sldChg chg="add del">
        <pc:chgData name="Sakshi Nasha" userId="684fcf49-32a0-448f-a1e7-ad04eac70a52" providerId="ADAL" clId="{5F7AD461-9B82-B54B-A19B-C12095695EFD}" dt="2024-08-24T03:39:25.595" v="534" actId="2696"/>
        <pc:sldMkLst>
          <pc:docMk/>
          <pc:sldMk cId="3537624548" sldId="2147309119"/>
        </pc:sldMkLst>
      </pc:sldChg>
      <pc:sldChg chg="add del">
        <pc:chgData name="Sakshi Nasha" userId="684fcf49-32a0-448f-a1e7-ad04eac70a52" providerId="ADAL" clId="{5F7AD461-9B82-B54B-A19B-C12095695EFD}" dt="2024-08-24T03:42:43.424" v="670" actId="2696"/>
        <pc:sldMkLst>
          <pc:docMk/>
          <pc:sldMk cId="2837109143" sldId="2147309120"/>
        </pc:sldMkLst>
      </pc:sldChg>
      <pc:sldChg chg="modSp new mod ord">
        <pc:chgData name="Sakshi Nasha" userId="684fcf49-32a0-448f-a1e7-ad04eac70a52" providerId="ADAL" clId="{5F7AD461-9B82-B54B-A19B-C12095695EFD}" dt="2024-08-24T04:21:10.567" v="1393" actId="20577"/>
        <pc:sldMkLst>
          <pc:docMk/>
          <pc:sldMk cId="4097663444" sldId="2147309120"/>
        </pc:sldMkLst>
        <pc:spChg chg="mod">
          <ac:chgData name="Sakshi Nasha" userId="684fcf49-32a0-448f-a1e7-ad04eac70a52" providerId="ADAL" clId="{5F7AD461-9B82-B54B-A19B-C12095695EFD}" dt="2024-08-24T03:50:23.416" v="993" actId="313"/>
          <ac:spMkLst>
            <pc:docMk/>
            <pc:sldMk cId="4097663444" sldId="2147309120"/>
            <ac:spMk id="2" creationId="{A84BE5FC-D022-5582-1526-9BC0BD2FEED3}"/>
          </ac:spMkLst>
        </pc:spChg>
        <pc:spChg chg="mod">
          <ac:chgData name="Sakshi Nasha" userId="684fcf49-32a0-448f-a1e7-ad04eac70a52" providerId="ADAL" clId="{5F7AD461-9B82-B54B-A19B-C12095695EFD}" dt="2024-08-24T04:21:10.567" v="1393" actId="20577"/>
          <ac:spMkLst>
            <pc:docMk/>
            <pc:sldMk cId="4097663444" sldId="2147309120"/>
            <ac:spMk id="3" creationId="{E559C5D6-645B-79E4-C10E-B00A6D56D30B}"/>
          </ac:spMkLst>
        </pc:spChg>
      </pc:sldChg>
      <pc:sldChg chg="addSp delSp modSp add mod setBg">
        <pc:chgData name="Sakshi Nasha" userId="684fcf49-32a0-448f-a1e7-ad04eac70a52" providerId="ADAL" clId="{5F7AD461-9B82-B54B-A19B-C12095695EFD}" dt="2024-08-24T04:21:41.693" v="1441" actId="20577"/>
        <pc:sldMkLst>
          <pc:docMk/>
          <pc:sldMk cId="1795251008" sldId="2147309121"/>
        </pc:sldMkLst>
        <pc:spChg chg="mod">
          <ac:chgData name="Sakshi Nasha" userId="684fcf49-32a0-448f-a1e7-ad04eac70a52" providerId="ADAL" clId="{5F7AD461-9B82-B54B-A19B-C12095695EFD}" dt="2024-08-24T03:49:39.027" v="986" actId="26606"/>
          <ac:spMkLst>
            <pc:docMk/>
            <pc:sldMk cId="1795251008" sldId="2147309121"/>
            <ac:spMk id="2" creationId="{A84BE5FC-D022-5582-1526-9BC0BD2FEED3}"/>
          </ac:spMkLst>
        </pc:spChg>
        <pc:spChg chg="mod">
          <ac:chgData name="Sakshi Nasha" userId="684fcf49-32a0-448f-a1e7-ad04eac70a52" providerId="ADAL" clId="{5F7AD461-9B82-B54B-A19B-C12095695EFD}" dt="2024-08-24T04:21:41.693" v="1441" actId="20577"/>
          <ac:spMkLst>
            <pc:docMk/>
            <pc:sldMk cId="1795251008" sldId="2147309121"/>
            <ac:spMk id="3" creationId="{E559C5D6-645B-79E4-C10E-B00A6D56D30B}"/>
          </ac:spMkLst>
        </pc:spChg>
        <pc:spChg chg="add del">
          <ac:chgData name="Sakshi Nasha" userId="684fcf49-32a0-448f-a1e7-ad04eac70a52" providerId="ADAL" clId="{5F7AD461-9B82-B54B-A19B-C12095695EFD}" dt="2024-08-24T03:49:34.669" v="983" actId="26606"/>
          <ac:spMkLst>
            <pc:docMk/>
            <pc:sldMk cId="1795251008" sldId="2147309121"/>
            <ac:spMk id="8" creationId="{777A147A-9ED8-46B4-8660-1B3C2AA880B5}"/>
          </ac:spMkLst>
        </pc:spChg>
        <pc:spChg chg="add del">
          <ac:chgData name="Sakshi Nasha" userId="684fcf49-32a0-448f-a1e7-ad04eac70a52" providerId="ADAL" clId="{5F7AD461-9B82-B54B-A19B-C12095695EFD}" dt="2024-08-24T03:49:34.669" v="983" actId="26606"/>
          <ac:spMkLst>
            <pc:docMk/>
            <pc:sldMk cId="1795251008" sldId="2147309121"/>
            <ac:spMk id="10" creationId="{5D6C15A0-C087-4593-8414-2B4EC1CDC3DE}"/>
          </ac:spMkLst>
        </pc:spChg>
        <pc:spChg chg="add del">
          <ac:chgData name="Sakshi Nasha" userId="684fcf49-32a0-448f-a1e7-ad04eac70a52" providerId="ADAL" clId="{5F7AD461-9B82-B54B-A19B-C12095695EFD}" dt="2024-08-24T03:49:39.019" v="985" actId="26606"/>
          <ac:spMkLst>
            <pc:docMk/>
            <pc:sldMk cId="1795251008" sldId="2147309121"/>
            <ac:spMk id="12" creationId="{100EDD19-6802-4EC3-95CE-CFFAB042CFD6}"/>
          </ac:spMkLst>
        </pc:spChg>
        <pc:spChg chg="add del">
          <ac:chgData name="Sakshi Nasha" userId="684fcf49-32a0-448f-a1e7-ad04eac70a52" providerId="ADAL" clId="{5F7AD461-9B82-B54B-A19B-C12095695EFD}" dt="2024-08-24T03:49:39.019" v="985" actId="26606"/>
          <ac:spMkLst>
            <pc:docMk/>
            <pc:sldMk cId="1795251008" sldId="2147309121"/>
            <ac:spMk id="13" creationId="{DB17E863-922E-4C26-BD64-E8FD41D28661}"/>
          </ac:spMkLst>
        </pc:spChg>
        <pc:spChg chg="add">
          <ac:chgData name="Sakshi Nasha" userId="684fcf49-32a0-448f-a1e7-ad04eac70a52" providerId="ADAL" clId="{5F7AD461-9B82-B54B-A19B-C12095695EFD}" dt="2024-08-24T03:49:39.027" v="986" actId="26606"/>
          <ac:spMkLst>
            <pc:docMk/>
            <pc:sldMk cId="1795251008" sldId="2147309121"/>
            <ac:spMk id="14" creationId="{81E140AE-0ABF-47C8-BF32-7D2F0CF2BA44}"/>
          </ac:spMkLst>
        </pc:spChg>
        <pc:spChg chg="add">
          <ac:chgData name="Sakshi Nasha" userId="684fcf49-32a0-448f-a1e7-ad04eac70a52" providerId="ADAL" clId="{5F7AD461-9B82-B54B-A19B-C12095695EFD}" dt="2024-08-24T03:49:39.027" v="986" actId="26606"/>
          <ac:spMkLst>
            <pc:docMk/>
            <pc:sldMk cId="1795251008" sldId="2147309121"/>
            <ac:spMk id="15" creationId="{8B9AA7C6-5E5A-498E-A6DF-A943376E09BC}"/>
          </ac:spMkLst>
        </pc:spChg>
        <pc:spChg chg="add">
          <ac:chgData name="Sakshi Nasha" userId="684fcf49-32a0-448f-a1e7-ad04eac70a52" providerId="ADAL" clId="{5F7AD461-9B82-B54B-A19B-C12095695EFD}" dt="2024-08-24T03:49:39.027" v="986" actId="26606"/>
          <ac:spMkLst>
            <pc:docMk/>
            <pc:sldMk cId="1795251008" sldId="2147309121"/>
            <ac:spMk id="16" creationId="{CBC4F608-B4B8-48C3-9572-C0F061B1CD99}"/>
          </ac:spMkLst>
        </pc:spChg>
        <pc:grpChg chg="add">
          <ac:chgData name="Sakshi Nasha" userId="684fcf49-32a0-448f-a1e7-ad04eac70a52" providerId="ADAL" clId="{5F7AD461-9B82-B54B-A19B-C12095695EFD}" dt="2024-08-24T03:49:39.027" v="986" actId="26606"/>
          <ac:grpSpMkLst>
            <pc:docMk/>
            <pc:sldMk cId="1795251008" sldId="2147309121"/>
            <ac:grpSpMk id="17" creationId="{83EAB11A-76F7-48F4-9B4F-5BFDF4BF9670}"/>
          </ac:grpSpMkLst>
        </pc:grpChg>
      </pc:sldChg>
      <pc:sldChg chg="addSp delSp modSp new mod setBg">
        <pc:chgData name="Sakshi Nasha" userId="684fcf49-32a0-448f-a1e7-ad04eac70a52" providerId="ADAL" clId="{5F7AD461-9B82-B54B-A19B-C12095695EFD}" dt="2024-08-24T04:20:42.252" v="1387" actId="113"/>
        <pc:sldMkLst>
          <pc:docMk/>
          <pc:sldMk cId="178893449" sldId="2147309122"/>
        </pc:sldMkLst>
        <pc:spChg chg="mod ord">
          <ac:chgData name="Sakshi Nasha" userId="684fcf49-32a0-448f-a1e7-ad04eac70a52" providerId="ADAL" clId="{5F7AD461-9B82-B54B-A19B-C12095695EFD}" dt="2024-08-24T04:11:39.135" v="1249" actId="26606"/>
          <ac:spMkLst>
            <pc:docMk/>
            <pc:sldMk cId="178893449" sldId="2147309122"/>
            <ac:spMk id="2" creationId="{0ABD2572-B95B-9756-219A-5DB1F9EF878C}"/>
          </ac:spMkLst>
        </pc:spChg>
        <pc:spChg chg="mod ord">
          <ac:chgData name="Sakshi Nasha" userId="684fcf49-32a0-448f-a1e7-ad04eac70a52" providerId="ADAL" clId="{5F7AD461-9B82-B54B-A19B-C12095695EFD}" dt="2024-08-24T04:20:42.252" v="1387" actId="113"/>
          <ac:spMkLst>
            <pc:docMk/>
            <pc:sldMk cId="178893449" sldId="2147309122"/>
            <ac:spMk id="3" creationId="{F6ECEDE7-80F9-C454-0E4F-90922CBEEC31}"/>
          </ac:spMkLst>
        </pc:spChg>
        <pc:spChg chg="add del">
          <ac:chgData name="Sakshi Nasha" userId="684fcf49-32a0-448f-a1e7-ad04eac70a52" providerId="ADAL" clId="{5F7AD461-9B82-B54B-A19B-C12095695EFD}" dt="2024-08-24T04:11:39.128" v="1248" actId="26606"/>
          <ac:spMkLst>
            <pc:docMk/>
            <pc:sldMk cId="178893449" sldId="2147309122"/>
            <ac:spMk id="6150" creationId="{058A14AF-9FB5-4CC7-BA35-E8E85D3EDF0E}"/>
          </ac:spMkLst>
        </pc:spChg>
        <pc:spChg chg="add del">
          <ac:chgData name="Sakshi Nasha" userId="684fcf49-32a0-448f-a1e7-ad04eac70a52" providerId="ADAL" clId="{5F7AD461-9B82-B54B-A19B-C12095695EFD}" dt="2024-08-24T04:11:05.369" v="1234" actId="26606"/>
          <ac:spMkLst>
            <pc:docMk/>
            <pc:sldMk cId="178893449" sldId="2147309122"/>
            <ac:spMk id="6151" creationId="{04C21BAE-6866-4C7A-A7EC-C1B2E572D5BE}"/>
          </ac:spMkLst>
        </pc:spChg>
        <pc:spChg chg="add del">
          <ac:chgData name="Sakshi Nasha" userId="684fcf49-32a0-448f-a1e7-ad04eac70a52" providerId="ADAL" clId="{5F7AD461-9B82-B54B-A19B-C12095695EFD}" dt="2024-08-24T04:11:39.128" v="1248" actId="26606"/>
          <ac:spMkLst>
            <pc:docMk/>
            <pc:sldMk cId="178893449" sldId="2147309122"/>
            <ac:spMk id="6152" creationId="{3A9A4357-BD1D-4622-A4FE-766E6AB8DE84}"/>
          </ac:spMkLst>
        </pc:spChg>
        <pc:spChg chg="add del">
          <ac:chgData name="Sakshi Nasha" userId="684fcf49-32a0-448f-a1e7-ad04eac70a52" providerId="ADAL" clId="{5F7AD461-9B82-B54B-A19B-C12095695EFD}" dt="2024-08-24T04:11:05.369" v="1234" actId="26606"/>
          <ac:spMkLst>
            <pc:docMk/>
            <pc:sldMk cId="178893449" sldId="2147309122"/>
            <ac:spMk id="6153" creationId="{C74F2646-08C7-4051-81DA-751C43A03FC1}"/>
          </ac:spMkLst>
        </pc:spChg>
        <pc:spChg chg="add del">
          <ac:chgData name="Sakshi Nasha" userId="684fcf49-32a0-448f-a1e7-ad04eac70a52" providerId="ADAL" clId="{5F7AD461-9B82-B54B-A19B-C12095695EFD}" dt="2024-08-24T04:11:39.128" v="1248" actId="26606"/>
          <ac:spMkLst>
            <pc:docMk/>
            <pc:sldMk cId="178893449" sldId="2147309122"/>
            <ac:spMk id="6154" creationId="{E659831F-0D9A-4C63-9EBB-8435B85A440F}"/>
          </ac:spMkLst>
        </pc:spChg>
        <pc:spChg chg="add del">
          <ac:chgData name="Sakshi Nasha" userId="684fcf49-32a0-448f-a1e7-ad04eac70a52" providerId="ADAL" clId="{5F7AD461-9B82-B54B-A19B-C12095695EFD}" dt="2024-08-24T04:11:05.369" v="1234" actId="26606"/>
          <ac:spMkLst>
            <pc:docMk/>
            <pc:sldMk cId="178893449" sldId="2147309122"/>
            <ac:spMk id="6155" creationId="{DCD6552F-C98B-4FBA-842F-3EF2D5ACA1FF}"/>
          </ac:spMkLst>
        </pc:spChg>
        <pc:spChg chg="add del">
          <ac:chgData name="Sakshi Nasha" userId="684fcf49-32a0-448f-a1e7-ad04eac70a52" providerId="ADAL" clId="{5F7AD461-9B82-B54B-A19B-C12095695EFD}" dt="2024-08-24T04:11:39.128" v="1248" actId="26606"/>
          <ac:spMkLst>
            <pc:docMk/>
            <pc:sldMk cId="178893449" sldId="2147309122"/>
            <ac:spMk id="6156" creationId="{E6995CE5-F890-4ABA-82A2-26507CE8D2A3}"/>
          </ac:spMkLst>
        </pc:spChg>
        <pc:spChg chg="add del">
          <ac:chgData name="Sakshi Nasha" userId="684fcf49-32a0-448f-a1e7-ad04eac70a52" providerId="ADAL" clId="{5F7AD461-9B82-B54B-A19B-C12095695EFD}" dt="2024-08-24T04:11:05.369" v="1234" actId="26606"/>
          <ac:spMkLst>
            <pc:docMk/>
            <pc:sldMk cId="178893449" sldId="2147309122"/>
            <ac:spMk id="6157" creationId="{F0C518C2-0AA4-470C-87B9-9CBF428FBA25}"/>
          </ac:spMkLst>
        </pc:spChg>
        <pc:spChg chg="add">
          <ac:chgData name="Sakshi Nasha" userId="684fcf49-32a0-448f-a1e7-ad04eac70a52" providerId="ADAL" clId="{5F7AD461-9B82-B54B-A19B-C12095695EFD}" dt="2024-08-24T04:11:39.135" v="1249" actId="26606"/>
          <ac:spMkLst>
            <pc:docMk/>
            <pc:sldMk cId="178893449" sldId="2147309122"/>
            <ac:spMk id="6158" creationId="{743AA782-23D1-4521-8CAD-47662984AA08}"/>
          </ac:spMkLst>
        </pc:spChg>
        <pc:spChg chg="add del">
          <ac:chgData name="Sakshi Nasha" userId="684fcf49-32a0-448f-a1e7-ad04eac70a52" providerId="ADAL" clId="{5F7AD461-9B82-B54B-A19B-C12095695EFD}" dt="2024-08-24T04:11:12.405" v="1236" actId="26606"/>
          <ac:spMkLst>
            <pc:docMk/>
            <pc:sldMk cId="178893449" sldId="2147309122"/>
            <ac:spMk id="6159" creationId="{3ECBE1F1-D69B-4AFA-ABD5-8E41720EF6DE}"/>
          </ac:spMkLst>
        </pc:spChg>
        <pc:spChg chg="add del">
          <ac:chgData name="Sakshi Nasha" userId="684fcf49-32a0-448f-a1e7-ad04eac70a52" providerId="ADAL" clId="{5F7AD461-9B82-B54B-A19B-C12095695EFD}" dt="2024-08-24T04:11:12.405" v="1236" actId="26606"/>
          <ac:spMkLst>
            <pc:docMk/>
            <pc:sldMk cId="178893449" sldId="2147309122"/>
            <ac:spMk id="6160" creationId="{603A6265-E10C-4B85-9C20-E75FCAF9CC63}"/>
          </ac:spMkLst>
        </pc:spChg>
        <pc:spChg chg="add">
          <ac:chgData name="Sakshi Nasha" userId="684fcf49-32a0-448f-a1e7-ad04eac70a52" providerId="ADAL" clId="{5F7AD461-9B82-B54B-A19B-C12095695EFD}" dt="2024-08-24T04:11:39.135" v="1249" actId="26606"/>
          <ac:spMkLst>
            <pc:docMk/>
            <pc:sldMk cId="178893449" sldId="2147309122"/>
            <ac:spMk id="6161" creationId="{71877DBC-BB60-40F0-AC93-2ACDBAAE60CE}"/>
          </ac:spMkLst>
        </pc:spChg>
        <pc:picChg chg="add del mod">
          <ac:chgData name="Sakshi Nasha" userId="684fcf49-32a0-448f-a1e7-ad04eac70a52" providerId="ADAL" clId="{5F7AD461-9B82-B54B-A19B-C12095695EFD}" dt="2024-08-24T04:11:16.808" v="1239" actId="26606"/>
          <ac:picMkLst>
            <pc:docMk/>
            <pc:sldMk cId="178893449" sldId="2147309122"/>
            <ac:picMk id="6146" creationId="{59E0642C-DC7A-5D8C-81C5-71BE4EBEE199}"/>
          </ac:picMkLst>
        </pc:picChg>
        <pc:picChg chg="add mod">
          <ac:chgData name="Sakshi Nasha" userId="684fcf49-32a0-448f-a1e7-ad04eac70a52" providerId="ADAL" clId="{5F7AD461-9B82-B54B-A19B-C12095695EFD}" dt="2024-08-24T04:11:39.135" v="1249" actId="26606"/>
          <ac:picMkLst>
            <pc:docMk/>
            <pc:sldMk cId="178893449" sldId="2147309122"/>
            <ac:picMk id="6148" creationId="{470ECAEA-80AE-1AAF-AEE4-F2AC7EDF9972}"/>
          </ac:picMkLst>
        </pc:picChg>
      </pc:sldChg>
      <pc:sldChg chg="addSp delSp modSp add mod setBg">
        <pc:chgData name="Sakshi Nasha" userId="684fcf49-32a0-448f-a1e7-ad04eac70a52" providerId="ADAL" clId="{5F7AD461-9B82-B54B-A19B-C12095695EFD}" dt="2024-08-24T04:49:38.689" v="2010" actId="1076"/>
        <pc:sldMkLst>
          <pc:docMk/>
          <pc:sldMk cId="2054348041" sldId="2147309123"/>
        </pc:sldMkLst>
        <pc:spChg chg="mod">
          <ac:chgData name="Sakshi Nasha" userId="684fcf49-32a0-448f-a1e7-ad04eac70a52" providerId="ADAL" clId="{5F7AD461-9B82-B54B-A19B-C12095695EFD}" dt="2024-08-24T04:17:03.756" v="1314" actId="1076"/>
          <ac:spMkLst>
            <pc:docMk/>
            <pc:sldMk cId="2054348041" sldId="2147309123"/>
            <ac:spMk id="2" creationId="{0ABD2572-B95B-9756-219A-5DB1F9EF878C}"/>
          </ac:spMkLst>
        </pc:spChg>
        <pc:spChg chg="mod">
          <ac:chgData name="Sakshi Nasha" userId="684fcf49-32a0-448f-a1e7-ad04eac70a52" providerId="ADAL" clId="{5F7AD461-9B82-B54B-A19B-C12095695EFD}" dt="2024-08-24T04:49:38.689" v="2010" actId="1076"/>
          <ac:spMkLst>
            <pc:docMk/>
            <pc:sldMk cId="2054348041" sldId="2147309123"/>
            <ac:spMk id="3" creationId="{F6ECEDE7-80F9-C454-0E4F-90922CBEEC31}"/>
          </ac:spMkLst>
        </pc:spChg>
        <pc:spChg chg="add del">
          <ac:chgData name="Sakshi Nasha" userId="684fcf49-32a0-448f-a1e7-ad04eac70a52" providerId="ADAL" clId="{5F7AD461-9B82-B54B-A19B-C12095695EFD}" dt="2024-08-24T04:16:36.898" v="1305" actId="26606"/>
          <ac:spMkLst>
            <pc:docMk/>
            <pc:sldMk cId="2054348041" sldId="2147309123"/>
            <ac:spMk id="7174" creationId="{B712E947-0734-45F9-9C4F-41114EC3A33E}"/>
          </ac:spMkLst>
        </pc:spChg>
        <pc:spChg chg="add del">
          <ac:chgData name="Sakshi Nasha" userId="684fcf49-32a0-448f-a1e7-ad04eac70a52" providerId="ADAL" clId="{5F7AD461-9B82-B54B-A19B-C12095695EFD}" dt="2024-08-24T04:15:40.765" v="1296" actId="26606"/>
          <ac:spMkLst>
            <pc:docMk/>
            <pc:sldMk cId="2054348041" sldId="2147309123"/>
            <ac:spMk id="7175" creationId="{743AA782-23D1-4521-8CAD-47662984AA08}"/>
          </ac:spMkLst>
        </pc:spChg>
        <pc:spChg chg="add del">
          <ac:chgData name="Sakshi Nasha" userId="684fcf49-32a0-448f-a1e7-ad04eac70a52" providerId="ADAL" clId="{5F7AD461-9B82-B54B-A19B-C12095695EFD}" dt="2024-08-24T04:16:36.898" v="1305" actId="26606"/>
          <ac:spMkLst>
            <pc:docMk/>
            <pc:sldMk cId="2054348041" sldId="2147309123"/>
            <ac:spMk id="7176" creationId="{5A65989E-BBD5-44D7-AA86-7AFD5D46BBC0}"/>
          </ac:spMkLst>
        </pc:spChg>
        <pc:spChg chg="add del">
          <ac:chgData name="Sakshi Nasha" userId="684fcf49-32a0-448f-a1e7-ad04eac70a52" providerId="ADAL" clId="{5F7AD461-9B82-B54B-A19B-C12095695EFD}" dt="2024-08-24T04:15:40.765" v="1296" actId="26606"/>
          <ac:spMkLst>
            <pc:docMk/>
            <pc:sldMk cId="2054348041" sldId="2147309123"/>
            <ac:spMk id="7177" creationId="{71877DBC-BB60-40F0-AC93-2ACDBAAE60CE}"/>
          </ac:spMkLst>
        </pc:spChg>
        <pc:spChg chg="add del">
          <ac:chgData name="Sakshi Nasha" userId="684fcf49-32a0-448f-a1e7-ad04eac70a52" providerId="ADAL" clId="{5F7AD461-9B82-B54B-A19B-C12095695EFD}" dt="2024-08-24T04:15:46.883" v="1298" actId="26606"/>
          <ac:spMkLst>
            <pc:docMk/>
            <pc:sldMk cId="2054348041" sldId="2147309123"/>
            <ac:spMk id="7179" creationId="{45D37F4E-DDB4-456B-97E0-9937730A039F}"/>
          </ac:spMkLst>
        </pc:spChg>
        <pc:spChg chg="add del">
          <ac:chgData name="Sakshi Nasha" userId="684fcf49-32a0-448f-a1e7-ad04eac70a52" providerId="ADAL" clId="{5F7AD461-9B82-B54B-A19B-C12095695EFD}" dt="2024-08-24T04:15:46.883" v="1298" actId="26606"/>
          <ac:spMkLst>
            <pc:docMk/>
            <pc:sldMk cId="2054348041" sldId="2147309123"/>
            <ac:spMk id="7180" creationId="{B2DD41CD-8F47-4F56-AD12-4E2FF7696987}"/>
          </ac:spMkLst>
        </pc:spChg>
        <pc:spChg chg="add del">
          <ac:chgData name="Sakshi Nasha" userId="684fcf49-32a0-448f-a1e7-ad04eac70a52" providerId="ADAL" clId="{5F7AD461-9B82-B54B-A19B-C12095695EFD}" dt="2024-08-24T04:16:36.898" v="1305" actId="26606"/>
          <ac:spMkLst>
            <pc:docMk/>
            <pc:sldMk cId="2054348041" sldId="2147309123"/>
            <ac:spMk id="7181" creationId="{231A2881-D8D7-4A7D-ACA3-E9F849F853D8}"/>
          </ac:spMkLst>
        </pc:spChg>
        <pc:spChg chg="add del">
          <ac:chgData name="Sakshi Nasha" userId="684fcf49-32a0-448f-a1e7-ad04eac70a52" providerId="ADAL" clId="{5F7AD461-9B82-B54B-A19B-C12095695EFD}" dt="2024-08-24T04:16:39.343" v="1307" actId="26606"/>
          <ac:spMkLst>
            <pc:docMk/>
            <pc:sldMk cId="2054348041" sldId="2147309123"/>
            <ac:spMk id="7183" creationId="{352BEC0E-22F8-46D0-9632-375DB541B06C}"/>
          </ac:spMkLst>
        </pc:spChg>
        <pc:spChg chg="add del">
          <ac:chgData name="Sakshi Nasha" userId="684fcf49-32a0-448f-a1e7-ad04eac70a52" providerId="ADAL" clId="{5F7AD461-9B82-B54B-A19B-C12095695EFD}" dt="2024-08-24T04:16:39.343" v="1307" actId="26606"/>
          <ac:spMkLst>
            <pc:docMk/>
            <pc:sldMk cId="2054348041" sldId="2147309123"/>
            <ac:spMk id="7184" creationId="{3FCFB1DE-0B7E-48CC-BA90-B2AB0889F9D6}"/>
          </ac:spMkLst>
        </pc:spChg>
        <pc:spChg chg="add">
          <ac:chgData name="Sakshi Nasha" userId="684fcf49-32a0-448f-a1e7-ad04eac70a52" providerId="ADAL" clId="{5F7AD461-9B82-B54B-A19B-C12095695EFD}" dt="2024-08-24T04:16:39.349" v="1308" actId="26606"/>
          <ac:spMkLst>
            <pc:docMk/>
            <pc:sldMk cId="2054348041" sldId="2147309123"/>
            <ac:spMk id="7186" creationId="{B712E947-0734-45F9-9C4F-41114EC3A33E}"/>
          </ac:spMkLst>
        </pc:spChg>
        <pc:spChg chg="add">
          <ac:chgData name="Sakshi Nasha" userId="684fcf49-32a0-448f-a1e7-ad04eac70a52" providerId="ADAL" clId="{5F7AD461-9B82-B54B-A19B-C12095695EFD}" dt="2024-08-24T04:16:39.349" v="1308" actId="26606"/>
          <ac:spMkLst>
            <pc:docMk/>
            <pc:sldMk cId="2054348041" sldId="2147309123"/>
            <ac:spMk id="7187" creationId="{5A65989E-BBD5-44D7-AA86-7AFD5D46BBC0}"/>
          </ac:spMkLst>
        </pc:spChg>
        <pc:spChg chg="add">
          <ac:chgData name="Sakshi Nasha" userId="684fcf49-32a0-448f-a1e7-ad04eac70a52" providerId="ADAL" clId="{5F7AD461-9B82-B54B-A19B-C12095695EFD}" dt="2024-08-24T04:16:39.349" v="1308" actId="26606"/>
          <ac:spMkLst>
            <pc:docMk/>
            <pc:sldMk cId="2054348041" sldId="2147309123"/>
            <ac:spMk id="7188" creationId="{231A2881-D8D7-4A7D-ACA3-E9F849F853D8}"/>
          </ac:spMkLst>
        </pc:spChg>
        <pc:picChg chg="add mod ord">
          <ac:chgData name="Sakshi Nasha" userId="684fcf49-32a0-448f-a1e7-ad04eac70a52" providerId="ADAL" clId="{5F7AD461-9B82-B54B-A19B-C12095695EFD}" dt="2024-08-24T04:17:14.358" v="1318" actId="1076"/>
          <ac:picMkLst>
            <pc:docMk/>
            <pc:sldMk cId="2054348041" sldId="2147309123"/>
            <ac:picMk id="7170" creationId="{C05EB0A9-0854-02A0-3491-178C27C170C4}"/>
          </ac:picMkLst>
        </pc:picChg>
        <pc:picChg chg="add mod">
          <ac:chgData name="Sakshi Nasha" userId="684fcf49-32a0-448f-a1e7-ad04eac70a52" providerId="ADAL" clId="{5F7AD461-9B82-B54B-A19B-C12095695EFD}" dt="2024-08-24T04:17:15.803" v="1319" actId="1076"/>
          <ac:picMkLst>
            <pc:docMk/>
            <pc:sldMk cId="2054348041" sldId="2147309123"/>
            <ac:picMk id="7172" creationId="{C28DFC44-215D-E85B-2F4C-FA52820ACA86}"/>
          </ac:picMkLst>
        </pc:picChg>
      </pc:sldChg>
      <pc:sldChg chg="addSp delSp modSp add mod setBg setClrOvrMap delDesignElem">
        <pc:chgData name="Sakshi Nasha" userId="684fcf49-32a0-448f-a1e7-ad04eac70a52" providerId="ADAL" clId="{5F7AD461-9B82-B54B-A19B-C12095695EFD}" dt="2024-08-24T04:49:43.675" v="2011" actId="1076"/>
        <pc:sldMkLst>
          <pc:docMk/>
          <pc:sldMk cId="88211102" sldId="2147309124"/>
        </pc:sldMkLst>
        <pc:spChg chg="mod">
          <ac:chgData name="Sakshi Nasha" userId="684fcf49-32a0-448f-a1e7-ad04eac70a52" providerId="ADAL" clId="{5F7AD461-9B82-B54B-A19B-C12095695EFD}" dt="2024-08-24T04:30:56.412" v="1620" actId="1076"/>
          <ac:spMkLst>
            <pc:docMk/>
            <pc:sldMk cId="88211102" sldId="2147309124"/>
            <ac:spMk id="2" creationId="{0ABD2572-B95B-9756-219A-5DB1F9EF878C}"/>
          </ac:spMkLst>
        </pc:spChg>
        <pc:spChg chg="mod">
          <ac:chgData name="Sakshi Nasha" userId="684fcf49-32a0-448f-a1e7-ad04eac70a52" providerId="ADAL" clId="{5F7AD461-9B82-B54B-A19B-C12095695EFD}" dt="2024-08-24T04:49:43.675" v="2011" actId="1076"/>
          <ac:spMkLst>
            <pc:docMk/>
            <pc:sldMk cId="88211102" sldId="2147309124"/>
            <ac:spMk id="3" creationId="{F6ECEDE7-80F9-C454-0E4F-90922CBEEC31}"/>
          </ac:spMkLst>
        </pc:spChg>
        <pc:spChg chg="del">
          <ac:chgData name="Sakshi Nasha" userId="684fcf49-32a0-448f-a1e7-ad04eac70a52" providerId="ADAL" clId="{5F7AD461-9B82-B54B-A19B-C12095695EFD}" dt="2024-08-24T04:30:25.617" v="1610" actId="26606"/>
          <ac:spMkLst>
            <pc:docMk/>
            <pc:sldMk cId="88211102" sldId="2147309124"/>
            <ac:spMk id="7186" creationId="{B712E947-0734-45F9-9C4F-41114EC3A33E}"/>
          </ac:spMkLst>
        </pc:spChg>
        <pc:spChg chg="del">
          <ac:chgData name="Sakshi Nasha" userId="684fcf49-32a0-448f-a1e7-ad04eac70a52" providerId="ADAL" clId="{5F7AD461-9B82-B54B-A19B-C12095695EFD}" dt="2024-08-24T04:30:25.617" v="1610" actId="26606"/>
          <ac:spMkLst>
            <pc:docMk/>
            <pc:sldMk cId="88211102" sldId="2147309124"/>
            <ac:spMk id="7187" creationId="{5A65989E-BBD5-44D7-AA86-7AFD5D46BBC0}"/>
          </ac:spMkLst>
        </pc:spChg>
        <pc:spChg chg="del">
          <ac:chgData name="Sakshi Nasha" userId="684fcf49-32a0-448f-a1e7-ad04eac70a52" providerId="ADAL" clId="{5F7AD461-9B82-B54B-A19B-C12095695EFD}" dt="2024-08-24T04:30:25.617" v="1610" actId="26606"/>
          <ac:spMkLst>
            <pc:docMk/>
            <pc:sldMk cId="88211102" sldId="2147309124"/>
            <ac:spMk id="7188" creationId="{231A2881-D8D7-4A7D-ACA3-E9F849F853D8}"/>
          </ac:spMkLst>
        </pc:spChg>
        <pc:spChg chg="add del">
          <ac:chgData name="Sakshi Nasha" userId="684fcf49-32a0-448f-a1e7-ad04eac70a52" providerId="ADAL" clId="{5F7AD461-9B82-B54B-A19B-C12095695EFD}" dt="2024-08-24T04:30:40.433" v="1614" actId="26606"/>
          <ac:spMkLst>
            <pc:docMk/>
            <pc:sldMk cId="88211102" sldId="2147309124"/>
            <ac:spMk id="9226" creationId="{5EF17487-C386-4F99-B5EB-4FD3DF4236B2}"/>
          </ac:spMkLst>
        </pc:spChg>
        <pc:spChg chg="add del">
          <ac:chgData name="Sakshi Nasha" userId="684fcf49-32a0-448f-a1e7-ad04eac70a52" providerId="ADAL" clId="{5F7AD461-9B82-B54B-A19B-C12095695EFD}" dt="2024-08-24T04:30:40.433" v="1614" actId="26606"/>
          <ac:spMkLst>
            <pc:docMk/>
            <pc:sldMk cId="88211102" sldId="2147309124"/>
            <ac:spMk id="9227" creationId="{A0DE92DF-4769-4DE9-93FD-EE31271850CA}"/>
          </ac:spMkLst>
        </pc:spChg>
        <pc:spChg chg="add del">
          <ac:chgData name="Sakshi Nasha" userId="684fcf49-32a0-448f-a1e7-ad04eac70a52" providerId="ADAL" clId="{5F7AD461-9B82-B54B-A19B-C12095695EFD}" dt="2024-08-24T04:30:33.385" v="1612"/>
          <ac:spMkLst>
            <pc:docMk/>
            <pc:sldMk cId="88211102" sldId="2147309124"/>
            <ac:spMk id="9229" creationId="{5EF17487-C386-4F99-B5EB-4FD3DF4236B2}"/>
          </ac:spMkLst>
        </pc:spChg>
        <pc:spChg chg="add del">
          <ac:chgData name="Sakshi Nasha" userId="684fcf49-32a0-448f-a1e7-ad04eac70a52" providerId="ADAL" clId="{5F7AD461-9B82-B54B-A19B-C12095695EFD}" dt="2024-08-24T04:30:33.385" v="1612"/>
          <ac:spMkLst>
            <pc:docMk/>
            <pc:sldMk cId="88211102" sldId="2147309124"/>
            <ac:spMk id="9231" creationId="{A0DE92DF-4769-4DE9-93FD-EE31271850CA}"/>
          </ac:spMkLst>
        </pc:spChg>
        <pc:picChg chg="del">
          <ac:chgData name="Sakshi Nasha" userId="684fcf49-32a0-448f-a1e7-ad04eac70a52" providerId="ADAL" clId="{5F7AD461-9B82-B54B-A19B-C12095695EFD}" dt="2024-08-24T04:29:48.697" v="1601" actId="478"/>
          <ac:picMkLst>
            <pc:docMk/>
            <pc:sldMk cId="88211102" sldId="2147309124"/>
            <ac:picMk id="7170" creationId="{C05EB0A9-0854-02A0-3491-178C27C170C4}"/>
          </ac:picMkLst>
        </pc:picChg>
        <pc:picChg chg="del">
          <ac:chgData name="Sakshi Nasha" userId="684fcf49-32a0-448f-a1e7-ad04eac70a52" providerId="ADAL" clId="{5F7AD461-9B82-B54B-A19B-C12095695EFD}" dt="2024-08-24T04:29:47.786" v="1600" actId="478"/>
          <ac:picMkLst>
            <pc:docMk/>
            <pc:sldMk cId="88211102" sldId="2147309124"/>
            <ac:picMk id="7172" creationId="{C28DFC44-215D-E85B-2F4C-FA52820ACA86}"/>
          </ac:picMkLst>
        </pc:picChg>
        <pc:picChg chg="add">
          <ac:chgData name="Sakshi Nasha" userId="684fcf49-32a0-448f-a1e7-ad04eac70a52" providerId="ADAL" clId="{5F7AD461-9B82-B54B-A19B-C12095695EFD}" dt="2024-08-24T04:29:44.885" v="1599"/>
          <ac:picMkLst>
            <pc:docMk/>
            <pc:sldMk cId="88211102" sldId="2147309124"/>
            <ac:picMk id="9218" creationId="{5921F0B1-8EA4-31AB-2919-5029C5F137D1}"/>
          </ac:picMkLst>
        </pc:picChg>
        <pc:picChg chg="add mod">
          <ac:chgData name="Sakshi Nasha" userId="684fcf49-32a0-448f-a1e7-ad04eac70a52" providerId="ADAL" clId="{5F7AD461-9B82-B54B-A19B-C12095695EFD}" dt="2024-08-24T04:30:01.028" v="1606" actId="14100"/>
          <ac:picMkLst>
            <pc:docMk/>
            <pc:sldMk cId="88211102" sldId="2147309124"/>
            <ac:picMk id="9220" creationId="{D2F8A45A-1EC3-3144-2913-00A7701CA56D}"/>
          </ac:picMkLst>
        </pc:picChg>
        <pc:picChg chg="add mod">
          <ac:chgData name="Sakshi Nasha" userId="684fcf49-32a0-448f-a1e7-ad04eac70a52" providerId="ADAL" clId="{5F7AD461-9B82-B54B-A19B-C12095695EFD}" dt="2024-08-24T04:30:48.942" v="1618" actId="1076"/>
          <ac:picMkLst>
            <pc:docMk/>
            <pc:sldMk cId="88211102" sldId="2147309124"/>
            <ac:picMk id="9222" creationId="{D996715E-2309-2243-620B-0E4B786FA2EF}"/>
          </ac:picMkLst>
        </pc:picChg>
        <pc:picChg chg="add mod">
          <ac:chgData name="Sakshi Nasha" userId="684fcf49-32a0-448f-a1e7-ad04eac70a52" providerId="ADAL" clId="{5F7AD461-9B82-B54B-A19B-C12095695EFD}" dt="2024-08-24T04:30:51.811" v="1619" actId="14100"/>
          <ac:picMkLst>
            <pc:docMk/>
            <pc:sldMk cId="88211102" sldId="2147309124"/>
            <ac:picMk id="9224" creationId="{CB5193B7-5B5F-965A-CFEC-D9C710B03D7C}"/>
          </ac:picMkLst>
        </pc:picChg>
      </pc:sldChg>
      <pc:sldChg chg="delSp modSp add mod">
        <pc:chgData name="Sakshi Nasha" userId="684fcf49-32a0-448f-a1e7-ad04eac70a52" providerId="ADAL" clId="{5F7AD461-9B82-B54B-A19B-C12095695EFD}" dt="2024-08-24T08:45:46.842" v="2059" actId="20577"/>
        <pc:sldMkLst>
          <pc:docMk/>
          <pc:sldMk cId="2757332255" sldId="2147309125"/>
        </pc:sldMkLst>
        <pc:spChg chg="mod">
          <ac:chgData name="Sakshi Nasha" userId="684fcf49-32a0-448f-a1e7-ad04eac70a52" providerId="ADAL" clId="{5F7AD461-9B82-B54B-A19B-C12095695EFD}" dt="2024-08-24T04:35:27.126" v="1707" actId="20577"/>
          <ac:spMkLst>
            <pc:docMk/>
            <pc:sldMk cId="2757332255" sldId="2147309125"/>
            <ac:spMk id="2" creationId="{0ABD2572-B95B-9756-219A-5DB1F9EF878C}"/>
          </ac:spMkLst>
        </pc:spChg>
        <pc:spChg chg="mod">
          <ac:chgData name="Sakshi Nasha" userId="684fcf49-32a0-448f-a1e7-ad04eac70a52" providerId="ADAL" clId="{5F7AD461-9B82-B54B-A19B-C12095695EFD}" dt="2024-08-24T08:45:46.842" v="2059" actId="20577"/>
          <ac:spMkLst>
            <pc:docMk/>
            <pc:sldMk cId="2757332255" sldId="2147309125"/>
            <ac:spMk id="3" creationId="{F6ECEDE7-80F9-C454-0E4F-90922CBEEC31}"/>
          </ac:spMkLst>
        </pc:spChg>
        <pc:picChg chg="del">
          <ac:chgData name="Sakshi Nasha" userId="684fcf49-32a0-448f-a1e7-ad04eac70a52" providerId="ADAL" clId="{5F7AD461-9B82-B54B-A19B-C12095695EFD}" dt="2024-08-24T08:45:35.352" v="2036" actId="478"/>
          <ac:picMkLst>
            <pc:docMk/>
            <pc:sldMk cId="2757332255" sldId="2147309125"/>
            <ac:picMk id="9222" creationId="{D996715E-2309-2243-620B-0E4B786FA2EF}"/>
          </ac:picMkLst>
        </pc:picChg>
        <pc:picChg chg="del">
          <ac:chgData name="Sakshi Nasha" userId="684fcf49-32a0-448f-a1e7-ad04eac70a52" providerId="ADAL" clId="{5F7AD461-9B82-B54B-A19B-C12095695EFD}" dt="2024-08-24T08:45:36.328" v="2037" actId="478"/>
          <ac:picMkLst>
            <pc:docMk/>
            <pc:sldMk cId="2757332255" sldId="2147309125"/>
            <ac:picMk id="9224" creationId="{CB5193B7-5B5F-965A-CFEC-D9C710B03D7C}"/>
          </ac:picMkLst>
        </pc:picChg>
      </pc:sldChg>
      <pc:sldChg chg="delSp modSp add mod">
        <pc:chgData name="Sakshi Nasha" userId="684fcf49-32a0-448f-a1e7-ad04eac70a52" providerId="ADAL" clId="{5F7AD461-9B82-B54B-A19B-C12095695EFD}" dt="2024-08-24T08:46:15.124" v="2061" actId="478"/>
        <pc:sldMkLst>
          <pc:docMk/>
          <pc:sldMk cId="3671324209" sldId="2147309126"/>
        </pc:sldMkLst>
        <pc:spChg chg="mod">
          <ac:chgData name="Sakshi Nasha" userId="684fcf49-32a0-448f-a1e7-ad04eac70a52" providerId="ADAL" clId="{5F7AD461-9B82-B54B-A19B-C12095695EFD}" dt="2024-08-24T04:35:55.363" v="1755" actId="14100"/>
          <ac:spMkLst>
            <pc:docMk/>
            <pc:sldMk cId="3671324209" sldId="2147309126"/>
            <ac:spMk id="2" creationId="{0ABD2572-B95B-9756-219A-5DB1F9EF878C}"/>
          </ac:spMkLst>
        </pc:spChg>
        <pc:spChg chg="mod">
          <ac:chgData name="Sakshi Nasha" userId="684fcf49-32a0-448f-a1e7-ad04eac70a52" providerId="ADAL" clId="{5F7AD461-9B82-B54B-A19B-C12095695EFD}" dt="2024-08-24T06:42:05.145" v="2027"/>
          <ac:spMkLst>
            <pc:docMk/>
            <pc:sldMk cId="3671324209" sldId="2147309126"/>
            <ac:spMk id="3" creationId="{F6ECEDE7-80F9-C454-0E4F-90922CBEEC31}"/>
          </ac:spMkLst>
        </pc:spChg>
        <pc:picChg chg="del">
          <ac:chgData name="Sakshi Nasha" userId="684fcf49-32a0-448f-a1e7-ad04eac70a52" providerId="ADAL" clId="{5F7AD461-9B82-B54B-A19B-C12095695EFD}" dt="2024-08-24T08:46:13.517" v="2060" actId="478"/>
          <ac:picMkLst>
            <pc:docMk/>
            <pc:sldMk cId="3671324209" sldId="2147309126"/>
            <ac:picMk id="9222" creationId="{D996715E-2309-2243-620B-0E4B786FA2EF}"/>
          </ac:picMkLst>
        </pc:picChg>
        <pc:picChg chg="del">
          <ac:chgData name="Sakshi Nasha" userId="684fcf49-32a0-448f-a1e7-ad04eac70a52" providerId="ADAL" clId="{5F7AD461-9B82-B54B-A19B-C12095695EFD}" dt="2024-08-24T08:46:15.124" v="2061" actId="478"/>
          <ac:picMkLst>
            <pc:docMk/>
            <pc:sldMk cId="3671324209" sldId="2147309126"/>
            <ac:picMk id="9224" creationId="{CB5193B7-5B5F-965A-CFEC-D9C710B03D7C}"/>
          </ac:picMkLst>
        </pc:picChg>
      </pc:sldChg>
      <pc:sldChg chg="addSp delSp modSp add mod">
        <pc:chgData name="Sakshi Nasha" userId="684fcf49-32a0-448f-a1e7-ad04eac70a52" providerId="ADAL" clId="{5F7AD461-9B82-B54B-A19B-C12095695EFD}" dt="2024-08-24T08:50:19.717" v="2131" actId="478"/>
        <pc:sldMkLst>
          <pc:docMk/>
          <pc:sldMk cId="66493860" sldId="2147309127"/>
        </pc:sldMkLst>
        <pc:spChg chg="mod">
          <ac:chgData name="Sakshi Nasha" userId="684fcf49-32a0-448f-a1e7-ad04eac70a52" providerId="ADAL" clId="{5F7AD461-9B82-B54B-A19B-C12095695EFD}" dt="2024-08-24T04:36:40.335" v="1806" actId="1076"/>
          <ac:spMkLst>
            <pc:docMk/>
            <pc:sldMk cId="66493860" sldId="2147309127"/>
            <ac:spMk id="2" creationId="{0ABD2572-B95B-9756-219A-5DB1F9EF878C}"/>
          </ac:spMkLst>
        </pc:spChg>
        <pc:spChg chg="mod">
          <ac:chgData name="Sakshi Nasha" userId="684fcf49-32a0-448f-a1e7-ad04eac70a52" providerId="ADAL" clId="{5F7AD461-9B82-B54B-A19B-C12095695EFD}" dt="2024-08-24T08:50:13.643" v="2129" actId="20577"/>
          <ac:spMkLst>
            <pc:docMk/>
            <pc:sldMk cId="66493860" sldId="2147309127"/>
            <ac:spMk id="3" creationId="{F6ECEDE7-80F9-C454-0E4F-90922CBEEC31}"/>
          </ac:spMkLst>
        </pc:spChg>
        <pc:picChg chg="add del">
          <ac:chgData name="Sakshi Nasha" userId="684fcf49-32a0-448f-a1e7-ad04eac70a52" providerId="ADAL" clId="{5F7AD461-9B82-B54B-A19B-C12095695EFD}" dt="2024-08-24T08:50:19.717" v="2131" actId="478"/>
          <ac:picMkLst>
            <pc:docMk/>
            <pc:sldMk cId="66493860" sldId="2147309127"/>
            <ac:picMk id="9222" creationId="{D996715E-2309-2243-620B-0E4B786FA2EF}"/>
          </ac:picMkLst>
        </pc:picChg>
      </pc:sldChg>
      <pc:sldChg chg="addSp delSp modSp new mod ord setBg">
        <pc:chgData name="Sakshi Nasha" userId="684fcf49-32a0-448f-a1e7-ad04eac70a52" providerId="ADAL" clId="{5F7AD461-9B82-B54B-A19B-C12095695EFD}" dt="2024-08-24T06:45:31.126" v="2035" actId="1076"/>
        <pc:sldMkLst>
          <pc:docMk/>
          <pc:sldMk cId="3979704252" sldId="2147309128"/>
        </pc:sldMkLst>
        <pc:spChg chg="mod ord">
          <ac:chgData name="Sakshi Nasha" userId="684fcf49-32a0-448f-a1e7-ad04eac70a52" providerId="ADAL" clId="{5F7AD461-9B82-B54B-A19B-C12095695EFD}" dt="2024-08-24T04:50:12.054" v="2021" actId="26606"/>
          <ac:spMkLst>
            <pc:docMk/>
            <pc:sldMk cId="3979704252" sldId="2147309128"/>
            <ac:spMk id="2" creationId="{D9CCE8F4-3631-6B59-5CE9-909EFDE7D774}"/>
          </ac:spMkLst>
        </pc:spChg>
        <pc:spChg chg="del">
          <ac:chgData name="Sakshi Nasha" userId="684fcf49-32a0-448f-a1e7-ad04eac70a52" providerId="ADAL" clId="{5F7AD461-9B82-B54B-A19B-C12095695EFD}" dt="2024-08-24T04:34:47.126" v="1667"/>
          <ac:spMkLst>
            <pc:docMk/>
            <pc:sldMk cId="3979704252" sldId="2147309128"/>
            <ac:spMk id="3" creationId="{C9C8781B-6E75-C5C2-3C9C-1DFAF72CBEEA}"/>
          </ac:spMkLst>
        </pc:spChg>
        <pc:spChg chg="add del">
          <ac:chgData name="Sakshi Nasha" userId="684fcf49-32a0-448f-a1e7-ad04eac70a52" providerId="ADAL" clId="{5F7AD461-9B82-B54B-A19B-C12095695EFD}" dt="2024-08-24T04:50:03.050" v="2015" actId="26606"/>
          <ac:spMkLst>
            <pc:docMk/>
            <pc:sldMk cId="3979704252" sldId="2147309128"/>
            <ac:spMk id="11268" creationId="{913AE63C-D5B4-45D1-ACFC-648CFFCF9805}"/>
          </ac:spMkLst>
        </pc:spChg>
        <pc:spChg chg="add del">
          <ac:chgData name="Sakshi Nasha" userId="684fcf49-32a0-448f-a1e7-ad04eac70a52" providerId="ADAL" clId="{5F7AD461-9B82-B54B-A19B-C12095695EFD}" dt="2024-08-24T04:34:53.665" v="1672" actId="26606"/>
          <ac:spMkLst>
            <pc:docMk/>
            <pc:sldMk cId="3979704252" sldId="2147309128"/>
            <ac:spMk id="11270" creationId="{C935466F-2E9B-14BF-CF7E-2BA414A83356}"/>
          </ac:spMkLst>
        </pc:spChg>
        <pc:spChg chg="add del">
          <ac:chgData name="Sakshi Nasha" userId="684fcf49-32a0-448f-a1e7-ad04eac70a52" providerId="ADAL" clId="{5F7AD461-9B82-B54B-A19B-C12095695EFD}" dt="2024-08-24T04:34:51.450" v="1670" actId="26606"/>
          <ac:spMkLst>
            <pc:docMk/>
            <pc:sldMk cId="3979704252" sldId="2147309128"/>
            <ac:spMk id="11271" creationId="{6753252F-4873-4F63-801D-CC719279A7D5}"/>
          </ac:spMkLst>
        </pc:spChg>
        <pc:spChg chg="add del">
          <ac:chgData name="Sakshi Nasha" userId="684fcf49-32a0-448f-a1e7-ad04eac70a52" providerId="ADAL" clId="{5F7AD461-9B82-B54B-A19B-C12095695EFD}" dt="2024-08-24T04:34:51.450" v="1670" actId="26606"/>
          <ac:spMkLst>
            <pc:docMk/>
            <pc:sldMk cId="3979704252" sldId="2147309128"/>
            <ac:spMk id="11273" creationId="{047C8CCB-F95D-4249-92DD-651249D3535A}"/>
          </ac:spMkLst>
        </pc:spChg>
        <pc:spChg chg="add del">
          <ac:chgData name="Sakshi Nasha" userId="684fcf49-32a0-448f-a1e7-ad04eac70a52" providerId="ADAL" clId="{5F7AD461-9B82-B54B-A19B-C12095695EFD}" dt="2024-08-24T04:34:53.665" v="1672" actId="26606"/>
          <ac:spMkLst>
            <pc:docMk/>
            <pc:sldMk cId="3979704252" sldId="2147309128"/>
            <ac:spMk id="11275" creationId="{3A9A4357-BD1D-4622-A4FE-766E6AB8DE84}"/>
          </ac:spMkLst>
        </pc:spChg>
        <pc:spChg chg="add del">
          <ac:chgData name="Sakshi Nasha" userId="684fcf49-32a0-448f-a1e7-ad04eac70a52" providerId="ADAL" clId="{5F7AD461-9B82-B54B-A19B-C12095695EFD}" dt="2024-08-24T04:34:53.665" v="1672" actId="26606"/>
          <ac:spMkLst>
            <pc:docMk/>
            <pc:sldMk cId="3979704252" sldId="2147309128"/>
            <ac:spMk id="11276" creationId="{058A14AF-9FB5-4CC7-BA35-E8E85D3EDF0E}"/>
          </ac:spMkLst>
        </pc:spChg>
        <pc:spChg chg="add del">
          <ac:chgData name="Sakshi Nasha" userId="684fcf49-32a0-448f-a1e7-ad04eac70a52" providerId="ADAL" clId="{5F7AD461-9B82-B54B-A19B-C12095695EFD}" dt="2024-08-24T04:34:53.665" v="1672" actId="26606"/>
          <ac:spMkLst>
            <pc:docMk/>
            <pc:sldMk cId="3979704252" sldId="2147309128"/>
            <ac:spMk id="11277" creationId="{E659831F-0D9A-4C63-9EBB-8435B85A440F}"/>
          </ac:spMkLst>
        </pc:spChg>
        <pc:spChg chg="add del">
          <ac:chgData name="Sakshi Nasha" userId="684fcf49-32a0-448f-a1e7-ad04eac70a52" providerId="ADAL" clId="{5F7AD461-9B82-B54B-A19B-C12095695EFD}" dt="2024-08-24T04:50:03.050" v="2015" actId="26606"/>
          <ac:spMkLst>
            <pc:docMk/>
            <pc:sldMk cId="3979704252" sldId="2147309128"/>
            <ac:spMk id="11278" creationId="{D1945E2A-ABF1-415C-B37A-BD0A5C199036}"/>
          </ac:spMkLst>
        </pc:spChg>
        <pc:spChg chg="add del">
          <ac:chgData name="Sakshi Nasha" userId="684fcf49-32a0-448f-a1e7-ad04eac70a52" providerId="ADAL" clId="{5F7AD461-9B82-B54B-A19B-C12095695EFD}" dt="2024-08-24T04:34:53.665" v="1672" actId="26606"/>
          <ac:spMkLst>
            <pc:docMk/>
            <pc:sldMk cId="3979704252" sldId="2147309128"/>
            <ac:spMk id="11279" creationId="{E6995CE5-F890-4ABA-82A2-26507CE8D2A3}"/>
          </ac:spMkLst>
        </pc:spChg>
        <pc:spChg chg="add del">
          <ac:chgData name="Sakshi Nasha" userId="684fcf49-32a0-448f-a1e7-ad04eac70a52" providerId="ADAL" clId="{5F7AD461-9B82-B54B-A19B-C12095695EFD}" dt="2024-08-24T04:34:55.299" v="1674" actId="26606"/>
          <ac:spMkLst>
            <pc:docMk/>
            <pc:sldMk cId="3979704252" sldId="2147309128"/>
            <ac:spMk id="11281" creationId="{A8908DB7-C3A6-4FCB-9820-CEE02B398C4A}"/>
          </ac:spMkLst>
        </pc:spChg>
        <pc:spChg chg="add del">
          <ac:chgData name="Sakshi Nasha" userId="684fcf49-32a0-448f-a1e7-ad04eac70a52" providerId="ADAL" clId="{5F7AD461-9B82-B54B-A19B-C12095695EFD}" dt="2024-08-24T04:34:55.299" v="1674" actId="26606"/>
          <ac:spMkLst>
            <pc:docMk/>
            <pc:sldMk cId="3979704252" sldId="2147309128"/>
            <ac:spMk id="11282" creationId="{535742DD-1B16-4E9D-B715-0D74B4574A68}"/>
          </ac:spMkLst>
        </pc:spChg>
        <pc:spChg chg="add del">
          <ac:chgData name="Sakshi Nasha" userId="684fcf49-32a0-448f-a1e7-ad04eac70a52" providerId="ADAL" clId="{5F7AD461-9B82-B54B-A19B-C12095695EFD}" dt="2024-08-24T04:34:55.299" v="1674" actId="26606"/>
          <ac:spMkLst>
            <pc:docMk/>
            <pc:sldMk cId="3979704252" sldId="2147309128"/>
            <ac:spMk id="11283" creationId="{7E1378DE-553F-BCC4-693F-DD98388BC2A9}"/>
          </ac:spMkLst>
        </pc:spChg>
        <pc:spChg chg="add del">
          <ac:chgData name="Sakshi Nasha" userId="684fcf49-32a0-448f-a1e7-ad04eac70a52" providerId="ADAL" clId="{5F7AD461-9B82-B54B-A19B-C12095695EFD}" dt="2024-08-24T04:50:03.050" v="2015" actId="26606"/>
          <ac:spMkLst>
            <pc:docMk/>
            <pc:sldMk cId="3979704252" sldId="2147309128"/>
            <ac:spMk id="11291" creationId="{C841E052-57F9-81CE-AD7A-659E397F62E2}"/>
          </ac:spMkLst>
        </pc:spChg>
        <pc:spChg chg="add del">
          <ac:chgData name="Sakshi Nasha" userId="684fcf49-32a0-448f-a1e7-ad04eac70a52" providerId="ADAL" clId="{5F7AD461-9B82-B54B-A19B-C12095695EFD}" dt="2024-08-24T04:50:06.978" v="2017" actId="26606"/>
          <ac:spMkLst>
            <pc:docMk/>
            <pc:sldMk cId="3979704252" sldId="2147309128"/>
            <ac:spMk id="11294" creationId="{A6FCBBBD-B3B1-18CB-B43F-C6C6C40176A8}"/>
          </ac:spMkLst>
        </pc:spChg>
        <pc:spChg chg="add del">
          <ac:chgData name="Sakshi Nasha" userId="684fcf49-32a0-448f-a1e7-ad04eac70a52" providerId="ADAL" clId="{5F7AD461-9B82-B54B-A19B-C12095695EFD}" dt="2024-08-24T04:50:08.808" v="2019" actId="26606"/>
          <ac:spMkLst>
            <pc:docMk/>
            <pc:sldMk cId="3979704252" sldId="2147309128"/>
            <ac:spMk id="11296" creationId="{6753252F-4873-4F63-801D-CC719279A7D5}"/>
          </ac:spMkLst>
        </pc:spChg>
        <pc:spChg chg="add del">
          <ac:chgData name="Sakshi Nasha" userId="684fcf49-32a0-448f-a1e7-ad04eac70a52" providerId="ADAL" clId="{5F7AD461-9B82-B54B-A19B-C12095695EFD}" dt="2024-08-24T04:50:08.808" v="2019" actId="26606"/>
          <ac:spMkLst>
            <pc:docMk/>
            <pc:sldMk cId="3979704252" sldId="2147309128"/>
            <ac:spMk id="11297" creationId="{047C8CCB-F95D-4249-92DD-651249D3535A}"/>
          </ac:spMkLst>
        </pc:spChg>
        <pc:spChg chg="add del">
          <ac:chgData name="Sakshi Nasha" userId="684fcf49-32a0-448f-a1e7-ad04eac70a52" providerId="ADAL" clId="{5F7AD461-9B82-B54B-A19B-C12095695EFD}" dt="2024-08-24T04:50:12.054" v="2021" actId="26606"/>
          <ac:spMkLst>
            <pc:docMk/>
            <pc:sldMk cId="3979704252" sldId="2147309128"/>
            <ac:spMk id="11299" creationId="{D4771268-CB57-404A-9271-370EB28F6090}"/>
          </ac:spMkLst>
        </pc:spChg>
        <pc:grpChg chg="add del">
          <ac:chgData name="Sakshi Nasha" userId="684fcf49-32a0-448f-a1e7-ad04eac70a52" providerId="ADAL" clId="{5F7AD461-9B82-B54B-A19B-C12095695EFD}" dt="2024-08-24T04:50:03.050" v="2015" actId="26606"/>
          <ac:grpSpMkLst>
            <pc:docMk/>
            <pc:sldMk cId="3979704252" sldId="2147309128"/>
            <ac:grpSpMk id="11269" creationId="{601C064A-E6E4-44D2-B345-2BB7514A7007}"/>
          </ac:grpSpMkLst>
        </pc:grpChg>
        <pc:grpChg chg="add del">
          <ac:chgData name="Sakshi Nasha" userId="684fcf49-32a0-448f-a1e7-ad04eac70a52" providerId="ADAL" clId="{5F7AD461-9B82-B54B-A19B-C12095695EFD}" dt="2024-08-24T04:50:03.050" v="2015" actId="26606"/>
          <ac:grpSpMkLst>
            <pc:docMk/>
            <pc:sldMk cId="3979704252" sldId="2147309128"/>
            <ac:grpSpMk id="11280" creationId="{BCCEE623-F22A-4681-990C-036558C13556}"/>
          </ac:grpSpMkLst>
        </pc:grpChg>
        <pc:picChg chg="add mod">
          <ac:chgData name="Sakshi Nasha" userId="684fcf49-32a0-448f-a1e7-ad04eac70a52" providerId="ADAL" clId="{5F7AD461-9B82-B54B-A19B-C12095695EFD}" dt="2024-08-24T06:45:31.126" v="2035" actId="1076"/>
          <ac:picMkLst>
            <pc:docMk/>
            <pc:sldMk cId="3979704252" sldId="2147309128"/>
            <ac:picMk id="5" creationId="{725C6026-4EE0-6E98-907E-47F548247C39}"/>
          </ac:picMkLst>
        </pc:picChg>
        <pc:picChg chg="add mod">
          <ac:chgData name="Sakshi Nasha" userId="684fcf49-32a0-448f-a1e7-ad04eac70a52" providerId="ADAL" clId="{5F7AD461-9B82-B54B-A19B-C12095695EFD}" dt="2024-08-24T04:50:19.448" v="2025" actId="1076"/>
          <ac:picMkLst>
            <pc:docMk/>
            <pc:sldMk cId="3979704252" sldId="2147309128"/>
            <ac:picMk id="11266" creationId="{7FE55C7D-8A00-BEA9-20E7-CCCF7245E3D0}"/>
          </ac:picMkLst>
        </pc:picChg>
        <pc:cxnChg chg="add del">
          <ac:chgData name="Sakshi Nasha" userId="684fcf49-32a0-448f-a1e7-ad04eac70a52" providerId="ADAL" clId="{5F7AD461-9B82-B54B-A19B-C12095695EFD}" dt="2024-08-24T04:50:06.978" v="2017" actId="26606"/>
          <ac:cxnSpMkLst>
            <pc:docMk/>
            <pc:sldMk cId="3979704252" sldId="2147309128"/>
            <ac:cxnSpMk id="11293" creationId="{249EDD1B-F94D-B4E6-ACAA-566B9A26FDE3}"/>
          </ac:cxnSpMkLst>
        </pc:cxnChg>
      </pc:sldChg>
      <pc:sldChg chg="addSp delSp modSp new mod setBg addAnim delAnim setClrOvrMap">
        <pc:chgData name="Sakshi Nasha" userId="684fcf49-32a0-448f-a1e7-ad04eac70a52" providerId="ADAL" clId="{5F7AD461-9B82-B54B-A19B-C12095695EFD}" dt="2024-08-24T04:48:50.323" v="2004" actId="1076"/>
        <pc:sldMkLst>
          <pc:docMk/>
          <pc:sldMk cId="2994530101" sldId="2147309129"/>
        </pc:sldMkLst>
        <pc:spChg chg="add del mod">
          <ac:chgData name="Sakshi Nasha" userId="684fcf49-32a0-448f-a1e7-ad04eac70a52" providerId="ADAL" clId="{5F7AD461-9B82-B54B-A19B-C12095695EFD}" dt="2024-08-24T04:48:50.323" v="2004" actId="1076"/>
          <ac:spMkLst>
            <pc:docMk/>
            <pc:sldMk cId="2994530101" sldId="2147309129"/>
            <ac:spMk id="2" creationId="{75BB0AD4-7640-C4FD-144F-555E4AC214A3}"/>
          </ac:spMkLst>
        </pc:spChg>
        <pc:spChg chg="del mod">
          <ac:chgData name="Sakshi Nasha" userId="684fcf49-32a0-448f-a1e7-ad04eac70a52" providerId="ADAL" clId="{5F7AD461-9B82-B54B-A19B-C12095695EFD}" dt="2024-08-24T04:37:38.047" v="1860" actId="478"/>
          <ac:spMkLst>
            <pc:docMk/>
            <pc:sldMk cId="2994530101" sldId="2147309129"/>
            <ac:spMk id="3" creationId="{3850910E-F8F0-65EA-05F3-CAE57F46DE46}"/>
          </ac:spMkLst>
        </pc:spChg>
        <pc:spChg chg="add del mod">
          <ac:chgData name="Sakshi Nasha" userId="684fcf49-32a0-448f-a1e7-ad04eac70a52" providerId="ADAL" clId="{5F7AD461-9B82-B54B-A19B-C12095695EFD}" dt="2024-08-24T04:37:41.530" v="1862" actId="478"/>
          <ac:spMkLst>
            <pc:docMk/>
            <pc:sldMk cId="2994530101" sldId="2147309129"/>
            <ac:spMk id="5" creationId="{11796488-1583-1DCD-CDDD-7CF6C201C529}"/>
          </ac:spMkLst>
        </pc:spChg>
        <pc:spChg chg="add mod">
          <ac:chgData name="Sakshi Nasha" userId="684fcf49-32a0-448f-a1e7-ad04eac70a52" providerId="ADAL" clId="{5F7AD461-9B82-B54B-A19B-C12095695EFD}" dt="2024-08-24T04:39:50.671" v="1876" actId="478"/>
          <ac:spMkLst>
            <pc:docMk/>
            <pc:sldMk cId="2994530101" sldId="2147309129"/>
            <ac:spMk id="6" creationId="{7589E05F-0C82-DE41-A132-575D41AC3404}"/>
          </ac:spMkLst>
        </pc:spChg>
        <pc:spChg chg="add del">
          <ac:chgData name="Sakshi Nasha" userId="684fcf49-32a0-448f-a1e7-ad04eac70a52" providerId="ADAL" clId="{5F7AD461-9B82-B54B-A19B-C12095695EFD}" dt="2024-08-24T04:40:37.768" v="1890" actId="26606"/>
          <ac:spMkLst>
            <pc:docMk/>
            <pc:sldMk cId="2994530101" sldId="2147309129"/>
            <ac:spMk id="7" creationId="{66B332A4-D438-4773-A77F-5ED49A448D9D}"/>
          </ac:spMkLst>
        </pc:spChg>
        <pc:spChg chg="add del">
          <ac:chgData name="Sakshi Nasha" userId="684fcf49-32a0-448f-a1e7-ad04eac70a52" providerId="ADAL" clId="{5F7AD461-9B82-B54B-A19B-C12095695EFD}" dt="2024-08-24T04:40:37.768" v="1890" actId="26606"/>
          <ac:spMkLst>
            <pc:docMk/>
            <pc:sldMk cId="2994530101" sldId="2147309129"/>
            <ac:spMk id="9" creationId="{DF9AD32D-FF05-44F4-BD4D-9CEE89B71EB9}"/>
          </ac:spMkLst>
        </pc:spChg>
        <pc:spChg chg="add del">
          <ac:chgData name="Sakshi Nasha" userId="684fcf49-32a0-448f-a1e7-ad04eac70a52" providerId="ADAL" clId="{5F7AD461-9B82-B54B-A19B-C12095695EFD}" dt="2024-08-24T04:40:40.493" v="1893" actId="26606"/>
          <ac:spMkLst>
            <pc:docMk/>
            <pc:sldMk cId="2994530101" sldId="2147309129"/>
            <ac:spMk id="11" creationId="{712D4376-A578-4FF1-94FC-245E7A6A489F}"/>
          </ac:spMkLst>
        </pc:spChg>
        <pc:spChg chg="add del">
          <ac:chgData name="Sakshi Nasha" userId="684fcf49-32a0-448f-a1e7-ad04eac70a52" providerId="ADAL" clId="{5F7AD461-9B82-B54B-A19B-C12095695EFD}" dt="2024-08-24T04:40:40.493" v="1893" actId="26606"/>
          <ac:spMkLst>
            <pc:docMk/>
            <pc:sldMk cId="2994530101" sldId="2147309129"/>
            <ac:spMk id="12" creationId="{1A3C89F8-0D2F-47FF-B903-151248265F47}"/>
          </ac:spMkLst>
        </pc:spChg>
        <pc:spChg chg="add del">
          <ac:chgData name="Sakshi Nasha" userId="684fcf49-32a0-448f-a1e7-ad04eac70a52" providerId="ADAL" clId="{5F7AD461-9B82-B54B-A19B-C12095695EFD}" dt="2024-08-24T04:40:40.493" v="1893" actId="26606"/>
          <ac:spMkLst>
            <pc:docMk/>
            <pc:sldMk cId="2994530101" sldId="2147309129"/>
            <ac:spMk id="13" creationId="{AEA7509D-F04F-40CB-A0B3-EEF16499CC9F}"/>
          </ac:spMkLst>
        </pc:spChg>
        <pc:spChg chg="add del">
          <ac:chgData name="Sakshi Nasha" userId="684fcf49-32a0-448f-a1e7-ad04eac70a52" providerId="ADAL" clId="{5F7AD461-9B82-B54B-A19B-C12095695EFD}" dt="2024-08-24T04:40:40.493" v="1893" actId="26606"/>
          <ac:spMkLst>
            <pc:docMk/>
            <pc:sldMk cId="2994530101" sldId="2147309129"/>
            <ac:spMk id="14" creationId="{C5CB530E-515E-412C-9DF1-5F8FFBD6F383}"/>
          </ac:spMkLst>
        </pc:spChg>
        <pc:spChg chg="add del">
          <ac:chgData name="Sakshi Nasha" userId="684fcf49-32a0-448f-a1e7-ad04eac70a52" providerId="ADAL" clId="{5F7AD461-9B82-B54B-A19B-C12095695EFD}" dt="2024-08-24T04:40:40.493" v="1893" actId="26606"/>
          <ac:spMkLst>
            <pc:docMk/>
            <pc:sldMk cId="2994530101" sldId="2147309129"/>
            <ac:spMk id="17" creationId="{508BEF50-7B1E-49A4-BC19-5F4F1D755E64}"/>
          </ac:spMkLst>
        </pc:spChg>
        <pc:spChg chg="add del">
          <ac:chgData name="Sakshi Nasha" userId="684fcf49-32a0-448f-a1e7-ad04eac70a52" providerId="ADAL" clId="{5F7AD461-9B82-B54B-A19B-C12095695EFD}" dt="2024-08-24T04:40:40.493" v="1893" actId="26606"/>
          <ac:spMkLst>
            <pc:docMk/>
            <pc:sldMk cId="2994530101" sldId="2147309129"/>
            <ac:spMk id="19" creationId="{3FBAD350-5664-4811-A208-657FB882D350}"/>
          </ac:spMkLst>
        </pc:spChg>
        <pc:spChg chg="add del">
          <ac:chgData name="Sakshi Nasha" userId="684fcf49-32a0-448f-a1e7-ad04eac70a52" providerId="ADAL" clId="{5F7AD461-9B82-B54B-A19B-C12095695EFD}" dt="2024-08-24T04:40:40.493" v="1893" actId="26606"/>
          <ac:spMkLst>
            <pc:docMk/>
            <pc:sldMk cId="2994530101" sldId="2147309129"/>
            <ac:spMk id="21" creationId="{C39ADB8F-D187-49D7-BDCF-C1B6DC727068}"/>
          </ac:spMkLst>
        </pc:spChg>
        <pc:spChg chg="add del">
          <ac:chgData name="Sakshi Nasha" userId="684fcf49-32a0-448f-a1e7-ad04eac70a52" providerId="ADAL" clId="{5F7AD461-9B82-B54B-A19B-C12095695EFD}" dt="2024-08-24T04:40:42.966" v="1895" actId="26606"/>
          <ac:spMkLst>
            <pc:docMk/>
            <pc:sldMk cId="2994530101" sldId="2147309129"/>
            <ac:spMk id="23" creationId="{C7D023E4-8DE1-436E-9847-ED6A4B4B04FD}"/>
          </ac:spMkLst>
        </pc:spChg>
        <pc:spChg chg="add del">
          <ac:chgData name="Sakshi Nasha" userId="684fcf49-32a0-448f-a1e7-ad04eac70a52" providerId="ADAL" clId="{5F7AD461-9B82-B54B-A19B-C12095695EFD}" dt="2024-08-24T04:40:43.889" v="1897" actId="26606"/>
          <ac:spMkLst>
            <pc:docMk/>
            <pc:sldMk cId="2994530101" sldId="2147309129"/>
            <ac:spMk id="32" creationId="{577D6B2E-37A3-429E-A37C-F30ED6487282}"/>
          </ac:spMkLst>
        </pc:spChg>
        <pc:spChg chg="add del">
          <ac:chgData name="Sakshi Nasha" userId="684fcf49-32a0-448f-a1e7-ad04eac70a52" providerId="ADAL" clId="{5F7AD461-9B82-B54B-A19B-C12095695EFD}" dt="2024-08-24T04:40:43.889" v="1897" actId="26606"/>
          <ac:spMkLst>
            <pc:docMk/>
            <pc:sldMk cId="2994530101" sldId="2147309129"/>
            <ac:spMk id="33" creationId="{5CEAD642-85CF-4750-8432-7C80C901F001}"/>
          </ac:spMkLst>
        </pc:spChg>
        <pc:spChg chg="add del">
          <ac:chgData name="Sakshi Nasha" userId="684fcf49-32a0-448f-a1e7-ad04eac70a52" providerId="ADAL" clId="{5F7AD461-9B82-B54B-A19B-C12095695EFD}" dt="2024-08-24T04:40:43.889" v="1897" actId="26606"/>
          <ac:spMkLst>
            <pc:docMk/>
            <pc:sldMk cId="2994530101" sldId="2147309129"/>
            <ac:spMk id="34" creationId="{FA33EEAE-15D5-4119-8C1E-89D943F911EF}"/>
          </ac:spMkLst>
        </pc:spChg>
        <pc:spChg chg="add del">
          <ac:chgData name="Sakshi Nasha" userId="684fcf49-32a0-448f-a1e7-ad04eac70a52" providerId="ADAL" clId="{5F7AD461-9B82-B54B-A19B-C12095695EFD}" dt="2024-08-24T04:40:43.889" v="1897" actId="26606"/>
          <ac:spMkLst>
            <pc:docMk/>
            <pc:sldMk cId="2994530101" sldId="2147309129"/>
            <ac:spMk id="35" creationId="{730D8B3B-9B80-4025-B934-26DC7D7CD231}"/>
          </ac:spMkLst>
        </pc:spChg>
        <pc:spChg chg="add del">
          <ac:chgData name="Sakshi Nasha" userId="684fcf49-32a0-448f-a1e7-ad04eac70a52" providerId="ADAL" clId="{5F7AD461-9B82-B54B-A19B-C12095695EFD}" dt="2024-08-24T04:40:43.889" v="1897" actId="26606"/>
          <ac:spMkLst>
            <pc:docMk/>
            <pc:sldMk cId="2994530101" sldId="2147309129"/>
            <ac:spMk id="36" creationId="{1064D5D5-227B-4F66-9AEA-46F570E793BD}"/>
          </ac:spMkLst>
        </pc:spChg>
        <pc:spChg chg="add del">
          <ac:chgData name="Sakshi Nasha" userId="684fcf49-32a0-448f-a1e7-ad04eac70a52" providerId="ADAL" clId="{5F7AD461-9B82-B54B-A19B-C12095695EFD}" dt="2024-08-24T04:40:43.889" v="1897" actId="26606"/>
          <ac:spMkLst>
            <pc:docMk/>
            <pc:sldMk cId="2994530101" sldId="2147309129"/>
            <ac:spMk id="37" creationId="{646B67A4-D328-4747-A82B-65E84FA46368}"/>
          </ac:spMkLst>
        </pc:spChg>
        <pc:spChg chg="add del">
          <ac:chgData name="Sakshi Nasha" userId="684fcf49-32a0-448f-a1e7-ad04eac70a52" providerId="ADAL" clId="{5F7AD461-9B82-B54B-A19B-C12095695EFD}" dt="2024-08-24T04:40:43.889" v="1897" actId="26606"/>
          <ac:spMkLst>
            <pc:docMk/>
            <pc:sldMk cId="2994530101" sldId="2147309129"/>
            <ac:spMk id="38" creationId="{B5A1B09C-1565-46F8-B70F-621C5EB48A09}"/>
          </ac:spMkLst>
        </pc:spChg>
        <pc:spChg chg="add del">
          <ac:chgData name="Sakshi Nasha" userId="684fcf49-32a0-448f-a1e7-ad04eac70a52" providerId="ADAL" clId="{5F7AD461-9B82-B54B-A19B-C12095695EFD}" dt="2024-08-24T04:40:43.889" v="1897" actId="26606"/>
          <ac:spMkLst>
            <pc:docMk/>
            <pc:sldMk cId="2994530101" sldId="2147309129"/>
            <ac:spMk id="39" creationId="{8C516CC8-80AC-446C-A56E-9F54B7210402}"/>
          </ac:spMkLst>
        </pc:spChg>
        <pc:spChg chg="add del">
          <ac:chgData name="Sakshi Nasha" userId="684fcf49-32a0-448f-a1e7-ad04eac70a52" providerId="ADAL" clId="{5F7AD461-9B82-B54B-A19B-C12095695EFD}" dt="2024-08-24T04:40:44.430" v="1899" actId="26606"/>
          <ac:spMkLst>
            <pc:docMk/>
            <pc:sldMk cId="2994530101" sldId="2147309129"/>
            <ac:spMk id="41" creationId="{C3896A03-3945-419A-B66B-4EE266EDD152}"/>
          </ac:spMkLst>
        </pc:spChg>
        <pc:spChg chg="add del">
          <ac:chgData name="Sakshi Nasha" userId="684fcf49-32a0-448f-a1e7-ad04eac70a52" providerId="ADAL" clId="{5F7AD461-9B82-B54B-A19B-C12095695EFD}" dt="2024-08-24T04:40:44.430" v="1899" actId="26606"/>
          <ac:spMkLst>
            <pc:docMk/>
            <pc:sldMk cId="2994530101" sldId="2147309129"/>
            <ac:spMk id="42" creationId="{B34F5AD2-EDBD-4BBD-A55C-EAFFD0C7097A}"/>
          </ac:spMkLst>
        </pc:spChg>
        <pc:spChg chg="add del">
          <ac:chgData name="Sakshi Nasha" userId="684fcf49-32a0-448f-a1e7-ad04eac70a52" providerId="ADAL" clId="{5F7AD461-9B82-B54B-A19B-C12095695EFD}" dt="2024-08-24T04:41:21.826" v="1914" actId="26606"/>
          <ac:spMkLst>
            <pc:docMk/>
            <pc:sldMk cId="2994530101" sldId="2147309129"/>
            <ac:spMk id="44" creationId="{C7D023E4-8DE1-436E-9847-ED6A4B4B04FD}"/>
          </ac:spMkLst>
        </pc:spChg>
        <pc:spChg chg="add del">
          <ac:chgData name="Sakshi Nasha" userId="684fcf49-32a0-448f-a1e7-ad04eac70a52" providerId="ADAL" clId="{5F7AD461-9B82-B54B-A19B-C12095695EFD}" dt="2024-08-24T04:41:21.826" v="1914" actId="26606"/>
          <ac:spMkLst>
            <pc:docMk/>
            <pc:sldMk cId="2994530101" sldId="2147309129"/>
            <ac:spMk id="45" creationId="{63C1F321-BB96-4700-B3CE-1A6156067F44}"/>
          </ac:spMkLst>
        </pc:spChg>
        <pc:grpChg chg="add del">
          <ac:chgData name="Sakshi Nasha" userId="684fcf49-32a0-448f-a1e7-ad04eac70a52" providerId="ADAL" clId="{5F7AD461-9B82-B54B-A19B-C12095695EFD}" dt="2024-08-24T04:40:42.966" v="1895" actId="26606"/>
          <ac:grpSpMkLst>
            <pc:docMk/>
            <pc:sldMk cId="2994530101" sldId="2147309129"/>
            <ac:grpSpMk id="24" creationId="{1FEC590B-3306-47E9-BD67-97F3F76169A4}"/>
          </ac:grpSpMkLst>
        </pc:grpChg>
        <pc:grpChg chg="add del">
          <ac:chgData name="Sakshi Nasha" userId="684fcf49-32a0-448f-a1e7-ad04eac70a52" providerId="ADAL" clId="{5F7AD461-9B82-B54B-A19B-C12095695EFD}" dt="2024-08-24T04:40:42.966" v="1895" actId="26606"/>
          <ac:grpSpMkLst>
            <pc:docMk/>
            <pc:sldMk cId="2994530101" sldId="2147309129"/>
            <ac:grpSpMk id="26" creationId="{A47AAF5E-1692-48C9-98FB-6432BF0BC4F7}"/>
          </ac:grpSpMkLst>
        </pc:grpChg>
        <pc:grpChg chg="add del">
          <ac:chgData name="Sakshi Nasha" userId="684fcf49-32a0-448f-a1e7-ad04eac70a52" providerId="ADAL" clId="{5F7AD461-9B82-B54B-A19B-C12095695EFD}" dt="2024-08-24T04:41:21.826" v="1914" actId="26606"/>
          <ac:grpSpMkLst>
            <pc:docMk/>
            <pc:sldMk cId="2994530101" sldId="2147309129"/>
            <ac:grpSpMk id="46" creationId="{3FA1AD64-F15F-417D-956C-B2C211FC905E}"/>
          </ac:grpSpMkLst>
        </pc:grpChg>
        <pc:grpChg chg="add del">
          <ac:chgData name="Sakshi Nasha" userId="684fcf49-32a0-448f-a1e7-ad04eac70a52" providerId="ADAL" clId="{5F7AD461-9B82-B54B-A19B-C12095695EFD}" dt="2024-08-24T04:41:21.826" v="1914" actId="26606"/>
          <ac:grpSpMkLst>
            <pc:docMk/>
            <pc:sldMk cId="2994530101" sldId="2147309129"/>
            <ac:grpSpMk id="49" creationId="{43F5E015-E085-4624-B431-B42414448684}"/>
          </ac:grpSpMkLst>
        </pc:grpChg>
        <pc:picChg chg="add del">
          <ac:chgData name="Sakshi Nasha" userId="684fcf49-32a0-448f-a1e7-ad04eac70a52" providerId="ADAL" clId="{5F7AD461-9B82-B54B-A19B-C12095695EFD}" dt="2024-08-24T04:39:51.757" v="1877" actId="478"/>
          <ac:picMkLst>
            <pc:docMk/>
            <pc:sldMk cId="2994530101" sldId="2147309129"/>
            <ac:picMk id="12290" creationId="{C78D7C15-372F-DFE6-1A43-13C1CF299618}"/>
          </ac:picMkLst>
        </pc:picChg>
        <pc:picChg chg="add mod">
          <ac:chgData name="Sakshi Nasha" userId="684fcf49-32a0-448f-a1e7-ad04eac70a52" providerId="ADAL" clId="{5F7AD461-9B82-B54B-A19B-C12095695EFD}" dt="2024-08-24T04:40:17.405" v="1885" actId="14100"/>
          <ac:picMkLst>
            <pc:docMk/>
            <pc:sldMk cId="2994530101" sldId="2147309129"/>
            <ac:picMk id="12292" creationId="{DC19361A-470E-96FD-3D32-1C2CA68C599E}"/>
          </ac:picMkLst>
        </pc:picChg>
        <pc:picChg chg="add mod">
          <ac:chgData name="Sakshi Nasha" userId="684fcf49-32a0-448f-a1e7-ad04eac70a52" providerId="ADAL" clId="{5F7AD461-9B82-B54B-A19B-C12095695EFD}" dt="2024-08-24T04:41:21.304" v="1913" actId="14100"/>
          <ac:picMkLst>
            <pc:docMk/>
            <pc:sldMk cId="2994530101" sldId="2147309129"/>
            <ac:picMk id="12294" creationId="{1D65980E-B22E-C607-8BAE-70C4D729BBED}"/>
          </ac:picMkLst>
        </pc:picChg>
        <pc:picChg chg="add mod">
          <ac:chgData name="Sakshi Nasha" userId="684fcf49-32a0-448f-a1e7-ad04eac70a52" providerId="ADAL" clId="{5F7AD461-9B82-B54B-A19B-C12095695EFD}" dt="2024-08-24T04:41:36.879" v="1922" actId="1076"/>
          <ac:picMkLst>
            <pc:docMk/>
            <pc:sldMk cId="2994530101" sldId="2147309129"/>
            <ac:picMk id="12296" creationId="{7B2454E0-984A-37BE-00FE-6EC9E05AA4E7}"/>
          </ac:picMkLst>
        </pc:picChg>
        <pc:picChg chg="add del mod">
          <ac:chgData name="Sakshi Nasha" userId="684fcf49-32a0-448f-a1e7-ad04eac70a52" providerId="ADAL" clId="{5F7AD461-9B82-B54B-A19B-C12095695EFD}" dt="2024-08-24T04:42:31.959" v="1926" actId="478"/>
          <ac:picMkLst>
            <pc:docMk/>
            <pc:sldMk cId="2994530101" sldId="2147309129"/>
            <ac:picMk id="12298" creationId="{228041A9-DA57-C6C0-8CAF-4C50F99E3FF6}"/>
          </ac:picMkLst>
        </pc:picChg>
        <pc:picChg chg="add del mod">
          <ac:chgData name="Sakshi Nasha" userId="684fcf49-32a0-448f-a1e7-ad04eac70a52" providerId="ADAL" clId="{5F7AD461-9B82-B54B-A19B-C12095695EFD}" dt="2024-08-24T04:46:09.667" v="1948" actId="21"/>
          <ac:picMkLst>
            <pc:docMk/>
            <pc:sldMk cId="2994530101" sldId="2147309129"/>
            <ac:picMk id="12300" creationId="{34712112-9CBC-2F48-37AD-76DA92E9A1B3}"/>
          </ac:picMkLst>
        </pc:picChg>
        <pc:cxnChg chg="add del">
          <ac:chgData name="Sakshi Nasha" userId="684fcf49-32a0-448f-a1e7-ad04eac70a52" providerId="ADAL" clId="{5F7AD461-9B82-B54B-A19B-C12095695EFD}" dt="2024-08-24T04:40:40.493" v="1893" actId="26606"/>
          <ac:cxnSpMkLst>
            <pc:docMk/>
            <pc:sldMk cId="2994530101" sldId="2147309129"/>
            <ac:cxnSpMk id="15" creationId="{56020367-4FD5-4596-8E10-C5F095CD8DBF}"/>
          </ac:cxnSpMkLst>
        </pc:cxnChg>
      </pc:sldChg>
      <pc:sldChg chg="addSp delSp modSp new mod setBg">
        <pc:chgData name="Sakshi Nasha" userId="684fcf49-32a0-448f-a1e7-ad04eac70a52" providerId="ADAL" clId="{5F7AD461-9B82-B54B-A19B-C12095695EFD}" dt="2024-08-24T04:48:54.667" v="2005" actId="113"/>
        <pc:sldMkLst>
          <pc:docMk/>
          <pc:sldMk cId="1710016189" sldId="2147309130"/>
        </pc:sldMkLst>
        <pc:spChg chg="mod ord">
          <ac:chgData name="Sakshi Nasha" userId="684fcf49-32a0-448f-a1e7-ad04eac70a52" providerId="ADAL" clId="{5F7AD461-9B82-B54B-A19B-C12095695EFD}" dt="2024-08-24T04:48:54.667" v="2005" actId="113"/>
          <ac:spMkLst>
            <pc:docMk/>
            <pc:sldMk cId="1710016189" sldId="2147309130"/>
            <ac:spMk id="2" creationId="{CC6DC18F-8F7A-198D-FCFA-A3001D84F3FF}"/>
          </ac:spMkLst>
        </pc:spChg>
        <pc:spChg chg="del">
          <ac:chgData name="Sakshi Nasha" userId="684fcf49-32a0-448f-a1e7-ad04eac70a52" providerId="ADAL" clId="{5F7AD461-9B82-B54B-A19B-C12095695EFD}" dt="2024-08-24T04:46:06.918" v="1947"/>
          <ac:spMkLst>
            <pc:docMk/>
            <pc:sldMk cId="1710016189" sldId="2147309130"/>
            <ac:spMk id="3" creationId="{0FC9D8BC-111E-4724-9D37-39B82F6F2F60}"/>
          </ac:spMkLst>
        </pc:spChg>
        <pc:spChg chg="add del">
          <ac:chgData name="Sakshi Nasha" userId="684fcf49-32a0-448f-a1e7-ad04eac70a52" providerId="ADAL" clId="{5F7AD461-9B82-B54B-A19B-C12095695EFD}" dt="2024-08-24T04:46:27.879" v="1954" actId="26606"/>
          <ac:spMkLst>
            <pc:docMk/>
            <pc:sldMk cId="1710016189" sldId="2147309130"/>
            <ac:spMk id="13318" creationId="{1118636A-8BFC-B32B-E74E-B30ABCBC480D}"/>
          </ac:spMkLst>
        </pc:spChg>
        <pc:spChg chg="add del">
          <ac:chgData name="Sakshi Nasha" userId="684fcf49-32a0-448f-a1e7-ad04eac70a52" providerId="ADAL" clId="{5F7AD461-9B82-B54B-A19B-C12095695EFD}" dt="2024-08-24T04:46:22.722" v="1952" actId="26606"/>
          <ac:spMkLst>
            <pc:docMk/>
            <pc:sldMk cId="1710016189" sldId="2147309130"/>
            <ac:spMk id="13319" creationId="{A061BA2E-A388-41C5-B73A-B0FEB6B1029D}"/>
          </ac:spMkLst>
        </pc:spChg>
        <pc:spChg chg="add del">
          <ac:chgData name="Sakshi Nasha" userId="684fcf49-32a0-448f-a1e7-ad04eac70a52" providerId="ADAL" clId="{5F7AD461-9B82-B54B-A19B-C12095695EFD}" dt="2024-08-24T04:46:22.722" v="1952" actId="26606"/>
          <ac:spMkLst>
            <pc:docMk/>
            <pc:sldMk cId="1710016189" sldId="2147309130"/>
            <ac:spMk id="13321" creationId="{76E192A2-3ED3-4081-8A86-A22B5114178F}"/>
          </ac:spMkLst>
        </pc:spChg>
        <pc:spChg chg="add del">
          <ac:chgData name="Sakshi Nasha" userId="684fcf49-32a0-448f-a1e7-ad04eac70a52" providerId="ADAL" clId="{5F7AD461-9B82-B54B-A19B-C12095695EFD}" dt="2024-08-24T04:46:22.722" v="1952" actId="26606"/>
          <ac:spMkLst>
            <pc:docMk/>
            <pc:sldMk cId="1710016189" sldId="2147309130"/>
            <ac:spMk id="13323" creationId="{79F40191-0F44-4FD1-82CC-ACB507C14BE6}"/>
          </ac:spMkLst>
        </pc:spChg>
        <pc:spChg chg="add del">
          <ac:chgData name="Sakshi Nasha" userId="684fcf49-32a0-448f-a1e7-ad04eac70a52" providerId="ADAL" clId="{5F7AD461-9B82-B54B-A19B-C12095695EFD}" dt="2024-08-24T04:46:27.879" v="1954" actId="26606"/>
          <ac:spMkLst>
            <pc:docMk/>
            <pc:sldMk cId="1710016189" sldId="2147309130"/>
            <ac:spMk id="13325" creationId="{21AC6A30-4F22-4C0F-B278-19C5B8A80C55}"/>
          </ac:spMkLst>
        </pc:spChg>
        <pc:spChg chg="add del">
          <ac:chgData name="Sakshi Nasha" userId="684fcf49-32a0-448f-a1e7-ad04eac70a52" providerId="ADAL" clId="{5F7AD461-9B82-B54B-A19B-C12095695EFD}" dt="2024-08-24T04:46:27.879" v="1954" actId="26606"/>
          <ac:spMkLst>
            <pc:docMk/>
            <pc:sldMk cId="1710016189" sldId="2147309130"/>
            <ac:spMk id="13326" creationId="{BB4335AD-65B1-44E4-90AF-264024FE4BD2}"/>
          </ac:spMkLst>
        </pc:spChg>
        <pc:picChg chg="add mod">
          <ac:chgData name="Sakshi Nasha" userId="684fcf49-32a0-448f-a1e7-ad04eac70a52" providerId="ADAL" clId="{5F7AD461-9B82-B54B-A19B-C12095695EFD}" dt="2024-08-24T04:46:40.706" v="1964" actId="1076"/>
          <ac:picMkLst>
            <pc:docMk/>
            <pc:sldMk cId="1710016189" sldId="2147309130"/>
            <ac:picMk id="4" creationId="{73EE9ED8-81D3-5346-33D3-6C74CBCAE6EE}"/>
          </ac:picMkLst>
        </pc:picChg>
        <pc:picChg chg="add mod ord">
          <ac:chgData name="Sakshi Nasha" userId="684fcf49-32a0-448f-a1e7-ad04eac70a52" providerId="ADAL" clId="{5F7AD461-9B82-B54B-A19B-C12095695EFD}" dt="2024-08-24T04:46:39.455" v="1963" actId="1076"/>
          <ac:picMkLst>
            <pc:docMk/>
            <pc:sldMk cId="1710016189" sldId="2147309130"/>
            <ac:picMk id="13314" creationId="{D2579BD3-53FE-200E-A0EB-CBA405B1A4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99B03-5559-7745-91E0-4E97A1F9F9AE}"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5FB29-429E-0245-B1BF-B1C280B7383D}" type="slidenum">
              <a:rPr lang="en-US" smtClean="0"/>
              <a:t>‹#›</a:t>
            </a:fld>
            <a:endParaRPr lang="en-US"/>
          </a:p>
        </p:txBody>
      </p:sp>
    </p:spTree>
    <p:extLst>
      <p:ext uri="{BB962C8B-B14F-4D97-AF65-F5344CB8AC3E}">
        <p14:creationId xmlns:p14="http://schemas.microsoft.com/office/powerpoint/2010/main" val="1317468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37E0A3-ED73-4340-AE78-6A69A316340F}" type="slidenum">
              <a:rPr lang="en-US" smtClean="0"/>
              <a:t>19</a:t>
            </a:fld>
            <a:endParaRPr lang="en-US" dirty="0"/>
          </a:p>
        </p:txBody>
      </p:sp>
    </p:spTree>
    <p:extLst>
      <p:ext uri="{BB962C8B-B14F-4D97-AF65-F5344CB8AC3E}">
        <p14:creationId xmlns:p14="http://schemas.microsoft.com/office/powerpoint/2010/main" val="159933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0082-E522-DDBA-48AC-1FF074DC61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96F569C-E6ED-126A-EA04-7C3E4C089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1B9C203-8349-E0C8-CC59-ACDCF5AF0F91}"/>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A2AF447E-4F11-A1B6-7DAF-DA0A9438E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B2303-6315-D636-50BD-7EDF99A020C2}"/>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13259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E4CF-7B16-8715-9F31-CE5A08C69B3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C67F4C-E082-D244-AC19-977F93A381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F4AEDE-E077-74F4-3555-9A82A88F69B5}"/>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A4B50A56-3999-20B8-93A1-EA36B458B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89156-F559-842F-412F-F6B57F0CFCC6}"/>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114056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D505F-4D49-6C0B-0E50-C46C4ED99A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764943-1A24-090B-47FE-CA0F44AADF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981FC1-339F-5B90-75EB-7C740BAFF376}"/>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289256C1-49FF-9E73-1DF0-73B78A3CF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5AA0B-DB9A-3F1C-9BF6-A036F677923D}"/>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3438127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6A04-49F6-5F42-9152-CE6E7492FC8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4B326BA-A9A6-7E45-BA11-770D7C1E2453}"/>
              </a:ext>
            </a:extLst>
          </p:cNvPr>
          <p:cNvSpPr>
            <a:spLocks noGrp="1"/>
          </p:cNvSpPr>
          <p:nvPr>
            <p:ph idx="1"/>
          </p:nvPr>
        </p:nvSpPr>
        <p:spPr>
          <a:xfrm>
            <a:off x="828339" y="1673352"/>
            <a:ext cx="10535322" cy="4361688"/>
          </a:xfrm>
          <a:prstGeom prst="rect">
            <a:avLst/>
          </a:prstGeom>
        </p:spPr>
        <p:txBody>
          <a:bodyPr/>
          <a:lstStyle>
            <a:lvl1pPr>
              <a:spcBef>
                <a:spcPts val="1200"/>
              </a:spcBef>
              <a:defRPr/>
            </a:lvl1pPr>
            <a:lvl2pPr marL="708660" indent="-342900">
              <a:buSzPct val="100000"/>
              <a:defRPr lang="en-US" sz="2000" kern="1200" dirty="0">
                <a:solidFill>
                  <a:schemeClr val="tx1"/>
                </a:solidFill>
                <a:latin typeface="+mn-lt"/>
                <a:ea typeface="+mn-ea"/>
                <a:cs typeface="+mn-cs"/>
              </a:defRPr>
            </a:lvl2pPr>
            <a:lvl3pPr marL="1017270" indent="-285750">
              <a:buSzPct val="100000"/>
              <a:defRPr lang="en-US" sz="1800" kern="1200" dirty="0">
                <a:solidFill>
                  <a:schemeClr val="tx1"/>
                </a:solidFill>
                <a:latin typeface="+mn-lt"/>
                <a:ea typeface="+mn-ea"/>
                <a:cs typeface="+mn-cs"/>
              </a:defRPr>
            </a:lvl3pPr>
            <a:lvl4pPr marL="1383030" indent="-285750">
              <a:buSzPct val="100000"/>
              <a:defRPr lang="en-US" sz="1600" kern="1200" dirty="0">
                <a:solidFill>
                  <a:schemeClr val="tx1"/>
                </a:solidFill>
                <a:latin typeface="+mn-lt"/>
                <a:ea typeface="+mn-ea"/>
                <a:cs typeface="+mn-cs"/>
              </a:defRPr>
            </a:lvl4pPr>
            <a:lvl5pPr marL="1748790" indent="-285750">
              <a:buSzPct val="100000"/>
              <a:defRPr lang="en-US" sz="1600" kern="1200" dirty="0">
                <a:solidFill>
                  <a:schemeClr val="tx1"/>
                </a:solidFill>
                <a:latin typeface="+mn-lt"/>
                <a:ea typeface="+mn-ea"/>
                <a:cs typeface="+mn-cs"/>
              </a:defRPr>
            </a:lvl5pPr>
          </a:lstStyle>
          <a:p>
            <a:pPr lvl="0"/>
            <a:r>
              <a:rPr lang="en-US" dirty="0"/>
              <a:t>Click to edit Master text styles</a:t>
            </a:r>
          </a:p>
          <a:p>
            <a:pPr marL="708660" lvl="1" indent="-342900" algn="l" defTabSz="914400" rtl="0" eaLnBrk="1" latinLnBrk="0" hangingPunct="1">
              <a:lnSpc>
                <a:spcPct val="90000"/>
              </a:lnSpc>
              <a:spcBef>
                <a:spcPts val="800"/>
              </a:spcBef>
              <a:buClr>
                <a:srgbClr val="B3B3B4"/>
              </a:buClr>
              <a:buSzPct val="80000"/>
              <a:buFont typeface="Wingdings" pitchFamily="2" charset="2"/>
              <a:buChar char="§"/>
            </a:pPr>
            <a:r>
              <a:rPr lang="en-US" dirty="0"/>
              <a:t>Second level</a:t>
            </a:r>
          </a:p>
          <a:p>
            <a:pPr marL="1017270" lvl="2" indent="-285750" algn="l" defTabSz="914400" rtl="0" eaLnBrk="1" latinLnBrk="0" hangingPunct="1">
              <a:lnSpc>
                <a:spcPct val="90000"/>
              </a:lnSpc>
              <a:spcBef>
                <a:spcPts val="700"/>
              </a:spcBef>
              <a:buClr>
                <a:srgbClr val="B3B3B4"/>
              </a:buClr>
              <a:buFont typeface="Arial" panose="020B0604020202020204" pitchFamily="34" charset="0"/>
              <a:buChar char="•"/>
            </a:pPr>
            <a:r>
              <a:rPr lang="en-US" dirty="0"/>
              <a:t>Third level</a:t>
            </a:r>
          </a:p>
          <a:p>
            <a:pPr marL="1383030" lvl="3" indent="-285750" algn="l" defTabSz="914400" rtl="0" eaLnBrk="1" latinLnBrk="0" hangingPunct="1">
              <a:lnSpc>
                <a:spcPct val="90000"/>
              </a:lnSpc>
              <a:spcBef>
                <a:spcPts val="500"/>
              </a:spcBef>
              <a:buClr>
                <a:srgbClr val="B3B3B4"/>
              </a:buClr>
              <a:buFont typeface="Arial" panose="020B0604020202020204" pitchFamily="34" charset="0"/>
              <a:buChar char="•"/>
            </a:pPr>
            <a:r>
              <a:rPr lang="en-US" dirty="0"/>
              <a:t>Fourth level</a:t>
            </a:r>
          </a:p>
          <a:p>
            <a:pPr marL="1748790" lvl="4" indent="-285750" algn="l" defTabSz="914400" rtl="0" eaLnBrk="1" latinLnBrk="0" hangingPunct="1">
              <a:lnSpc>
                <a:spcPct val="90000"/>
              </a:lnSpc>
              <a:spcBef>
                <a:spcPts val="500"/>
              </a:spcBef>
              <a:buClr>
                <a:srgbClr val="B3B3B4"/>
              </a:buClr>
              <a:buFont typeface="Arial" panose="020B0604020202020204" pitchFamily="34" charset="0"/>
              <a:buChar char="•"/>
            </a:pPr>
            <a:r>
              <a:rPr lang="en-US" dirty="0"/>
              <a:t>Fifth level</a:t>
            </a:r>
          </a:p>
        </p:txBody>
      </p:sp>
      <p:sp>
        <p:nvSpPr>
          <p:cNvPr id="15" name="Slide Number Placeholder 5">
            <a:extLst>
              <a:ext uri="{FF2B5EF4-FFF2-40B4-BE49-F238E27FC236}">
                <a16:creationId xmlns:a16="http://schemas.microsoft.com/office/drawing/2014/main" id="{03E3AE7B-923E-A049-8006-C53C6003CD83}"/>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8A39E1BE-BEA9-3141-B1D0-D0662867DFF2}" type="slidenum">
              <a:rPr lang="en-US" smtClean="0"/>
              <a:pPr/>
              <a:t>‹#›</a:t>
            </a:fld>
            <a:endParaRPr lang="en-US" dirty="0"/>
          </a:p>
        </p:txBody>
      </p:sp>
      <p:sp>
        <p:nvSpPr>
          <p:cNvPr id="4" name="Footer Placeholder 4">
            <a:extLst>
              <a:ext uri="{FF2B5EF4-FFF2-40B4-BE49-F238E27FC236}">
                <a16:creationId xmlns:a16="http://schemas.microsoft.com/office/drawing/2014/main" id="{8697F018-8443-46D7-53BB-BA08342B8052}"/>
              </a:ext>
            </a:extLst>
          </p:cNvPr>
          <p:cNvSpPr>
            <a:spLocks noGrp="1"/>
          </p:cNvSpPr>
          <p:nvPr>
            <p:ph type="ftr" sz="quarter" idx="3"/>
          </p:nvPr>
        </p:nvSpPr>
        <p:spPr>
          <a:xfrm>
            <a:off x="543998" y="6426189"/>
            <a:ext cx="5692253" cy="288777"/>
          </a:xfrm>
          <a:prstGeom prst="rect">
            <a:avLst/>
          </a:prstGeom>
        </p:spPr>
        <p:txBody>
          <a:bodyPr vert="horz" lIns="0" tIns="0" rIns="0" bIns="0" rtlCol="0" anchor="ctr"/>
          <a:lstStyle>
            <a:lvl1pPr algn="l">
              <a:defRPr sz="900">
                <a:solidFill>
                  <a:schemeClr val="bg1">
                    <a:lumMod val="75000"/>
                  </a:schemeClr>
                </a:solidFill>
              </a:defRPr>
            </a:lvl1pPr>
          </a:lstStyle>
          <a:p>
            <a:r>
              <a:rPr lang="en-US"/>
              <a:t>Copyright © 2024 Veritas Technologies LLC  |  CONFIDENTIAL </a:t>
            </a:r>
            <a:endParaRPr lang="en-US" dirty="0"/>
          </a:p>
        </p:txBody>
      </p:sp>
    </p:spTree>
    <p:extLst>
      <p:ext uri="{BB962C8B-B14F-4D97-AF65-F5344CB8AC3E}">
        <p14:creationId xmlns:p14="http://schemas.microsoft.com/office/powerpoint/2010/main" val="19628690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6A04-49F6-5F42-9152-CE6E7492FC88}"/>
              </a:ext>
            </a:extLst>
          </p:cNvPr>
          <p:cNvSpPr>
            <a:spLocks noGrp="1"/>
          </p:cNvSpPr>
          <p:nvPr>
            <p:ph type="title" hasCustomPrompt="1"/>
          </p:nvPr>
        </p:nvSpPr>
        <p:spPr>
          <a:xfrm>
            <a:off x="828339" y="306204"/>
            <a:ext cx="10535322" cy="971706"/>
          </a:xfrm>
          <a:prstGeom prst="rect">
            <a:avLst/>
          </a:prstGeom>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14B326BA-A9A6-7E45-BA11-770D7C1E2453}"/>
              </a:ext>
            </a:extLst>
          </p:cNvPr>
          <p:cNvSpPr>
            <a:spLocks noGrp="1"/>
          </p:cNvSpPr>
          <p:nvPr>
            <p:ph idx="1"/>
          </p:nvPr>
        </p:nvSpPr>
        <p:spPr>
          <a:xfrm>
            <a:off x="828339" y="1503947"/>
            <a:ext cx="10535322" cy="4673016"/>
          </a:xfrm>
          <a:prstGeom prst="rect">
            <a:avLst/>
          </a:prstGeom>
        </p:spPr>
        <p:txBody>
          <a:bodyPr/>
          <a:lstStyle>
            <a:lvl1pPr>
              <a:lnSpc>
                <a:spcPct val="100000"/>
              </a:lnSpc>
              <a:spcBef>
                <a:spcPts val="1200"/>
              </a:spcBef>
              <a:defRPr>
                <a:latin typeface="Corbel" panose="020B0503020204020204" pitchFamily="34" charset="0"/>
              </a:defRPr>
            </a:lvl1pPr>
            <a:lvl2pPr marL="708660" indent="-342900">
              <a:defRPr lang="en-US" sz="2000" kern="1200" dirty="0" smtClean="0">
                <a:solidFill>
                  <a:schemeClr val="tx1"/>
                </a:solidFill>
                <a:latin typeface="Corbel" panose="020B0503020204020204" pitchFamily="34" charset="0"/>
                <a:ea typeface="+mn-ea"/>
                <a:cs typeface="+mn-cs"/>
              </a:defRPr>
            </a:lvl2pPr>
            <a:lvl3pPr marL="1017270" indent="-285750" algn="l" defTabSz="914400" rtl="0" eaLnBrk="1" latinLnBrk="0" hangingPunct="1">
              <a:lnSpc>
                <a:spcPct val="90000"/>
              </a:lnSpc>
              <a:spcBef>
                <a:spcPts val="700"/>
              </a:spcBef>
              <a:buClr>
                <a:srgbClr val="B3B3B4"/>
              </a:buClr>
              <a:buSzPct val="100000"/>
              <a:buFont typeface="Arial" panose="020B0604020202020204" pitchFamily="34" charset="0"/>
              <a:buChar char="•"/>
              <a:defRPr lang="en-US" sz="1800" kern="1200" dirty="0" smtClean="0">
                <a:solidFill>
                  <a:schemeClr val="tx1"/>
                </a:solidFill>
                <a:latin typeface="Corbel" panose="020B0503020204020204" pitchFamily="34" charset="0"/>
                <a:ea typeface="+mn-ea"/>
                <a:cs typeface="+mn-cs"/>
              </a:defRPr>
            </a:lvl3pPr>
            <a:lvl4pPr marL="1383030" indent="-285750">
              <a:defRPr lang="en-US" sz="1600" kern="1200" dirty="0" smtClean="0">
                <a:solidFill>
                  <a:schemeClr val="tx1"/>
                </a:solidFill>
                <a:latin typeface="Corbel" panose="020B0503020204020204" pitchFamily="34" charset="0"/>
                <a:ea typeface="+mn-ea"/>
                <a:cs typeface="+mn-cs"/>
              </a:defRPr>
            </a:lvl4pPr>
            <a:lvl5pPr marL="1748790" indent="-285750">
              <a:defRPr lang="en-US" sz="1600" kern="1200" dirty="0" smtClean="0">
                <a:solidFill>
                  <a:schemeClr val="tx1"/>
                </a:solidFill>
                <a:latin typeface="Corbel" panose="020B050302020402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p:txBody>
          <a:bodyPr/>
          <a:lstStyle>
            <a:lvl1pPr>
              <a:defRPr sz="900"/>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DE753EAD-2E1A-4043-B88D-8F4258144F76}"/>
              </a:ext>
            </a:extLst>
          </p:cNvPr>
          <p:cNvSpPr>
            <a:spLocks noGrp="1"/>
          </p:cNvSpPr>
          <p:nvPr>
            <p:ph type="sldNum" sz="quarter" idx="12"/>
          </p:nvPr>
        </p:nvSpPr>
        <p:spPr/>
        <p:txBody>
          <a:bodyPr/>
          <a:lstStyle>
            <a:lvl1pPr>
              <a:defRPr sz="900"/>
            </a:lvl1pPr>
          </a:lstStyle>
          <a:p>
            <a:fld id="{8A39E1BE-BEA9-3141-B1D0-D0662867DFF2}" type="slidenum">
              <a:rPr lang="en-US" smtClean="0"/>
              <a:pPr/>
              <a:t>‹#›</a:t>
            </a:fld>
            <a:endParaRPr lang="en-US"/>
          </a:p>
        </p:txBody>
      </p:sp>
      <p:pic>
        <p:nvPicPr>
          <p:cNvPr id="8" name="Graphic 7">
            <a:extLst>
              <a:ext uri="{FF2B5EF4-FFF2-40B4-BE49-F238E27FC236}">
                <a16:creationId xmlns:a16="http://schemas.microsoft.com/office/drawing/2014/main" id="{159A8554-6333-AC45-ACC1-186A79EB9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48" y="301752"/>
            <a:ext cx="544148" cy="969264"/>
          </a:xfrm>
          <a:prstGeom prst="rect">
            <a:avLst/>
          </a:prstGeom>
        </p:spPr>
      </p:pic>
    </p:spTree>
    <p:extLst>
      <p:ext uri="{BB962C8B-B14F-4D97-AF65-F5344CB8AC3E}">
        <p14:creationId xmlns:p14="http://schemas.microsoft.com/office/powerpoint/2010/main" val="4262442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57C3-ECAF-9576-0E35-BBE22DFA74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02BF29-62BB-7C33-92F9-6BBD63D98BB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4A3FBE-C01D-C831-9447-10C890F13168}"/>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2712FBB5-12B4-4E07-CF67-886F09601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B0935-CC9E-931C-E715-5B7E2A8CD498}"/>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3309630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8439-B68F-C43F-51D1-79D9656407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BD11F9F-B8DD-B4B3-9023-85E6617408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19FBDF-3252-F1CD-3EF8-A4DEC3A2A3D1}"/>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90D96D62-C6D8-92CB-AD3A-A36F42647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DB701-7138-998E-295B-F9A5EDD94D84}"/>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84223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F535-2137-B642-0BBB-7C7CB6108E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F50A75-E43A-D105-7948-1E1CBF2EF9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89F71DC-1D2A-F13A-4520-75DB1857E3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9A7C29-1967-BB05-D928-FCAF67321BD2}"/>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6" name="Footer Placeholder 5">
            <a:extLst>
              <a:ext uri="{FF2B5EF4-FFF2-40B4-BE49-F238E27FC236}">
                <a16:creationId xmlns:a16="http://schemas.microsoft.com/office/drawing/2014/main" id="{DA720C1B-1ACC-0D9D-C99C-F01730673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0739EF-0394-A62B-E446-59E3ABB4FC84}"/>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1505605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12D1-C71C-95A8-0CFF-D3F52B0A9A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569B69-77A4-92B4-7962-70BCAA22F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0B135A-444A-8427-F1BA-F37C80732A2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7B7FD9D-CF83-E0D7-EE36-C18038732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BFDF13-4A27-AB81-2169-DAB0C10CC7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FC24508-6D87-43AC-C8BC-D043FFD1B19A}"/>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8" name="Footer Placeholder 7">
            <a:extLst>
              <a:ext uri="{FF2B5EF4-FFF2-40B4-BE49-F238E27FC236}">
                <a16:creationId xmlns:a16="http://schemas.microsoft.com/office/drawing/2014/main" id="{CC003C80-D896-3555-5DE0-D9DF637E4A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EFEDA7-72DD-69FE-75F6-1418F0A14836}"/>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379343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3433-3F44-071A-B15D-D7A15F103C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035B8E5-EFC9-AA05-62AE-E110459831D6}"/>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4" name="Footer Placeholder 3">
            <a:extLst>
              <a:ext uri="{FF2B5EF4-FFF2-40B4-BE49-F238E27FC236}">
                <a16:creationId xmlns:a16="http://schemas.microsoft.com/office/drawing/2014/main" id="{7BAACF0F-55E5-52E5-5D4E-A407CFA6EA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B9123A-72BA-B621-75C3-50ADF098F3D7}"/>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171496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0B9C3-2139-948B-2971-3A6F1A00B3BE}"/>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3" name="Footer Placeholder 2">
            <a:extLst>
              <a:ext uri="{FF2B5EF4-FFF2-40B4-BE49-F238E27FC236}">
                <a16:creationId xmlns:a16="http://schemas.microsoft.com/office/drawing/2014/main" id="{F6C394C8-A8BD-7E54-689E-BDAB37CC3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DFDDE-84AF-DF4A-F814-137E5F367AFB}"/>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3257124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0892-AA84-C9ED-0AC4-2A4866401B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2A1A2EB-54BD-8F0E-8ABB-86F6AC262D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E2A1EE-102D-1D21-EDB5-61FE90D32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23FBB0-8B48-C2D9-AD0A-27FAA07E0937}"/>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6" name="Footer Placeholder 5">
            <a:extLst>
              <a:ext uri="{FF2B5EF4-FFF2-40B4-BE49-F238E27FC236}">
                <a16:creationId xmlns:a16="http://schemas.microsoft.com/office/drawing/2014/main" id="{1C610271-FC70-04D9-C2D8-4A45123BC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269D9-7A58-B69A-6BC5-31DF84BFC1EA}"/>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2599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3340-B4A0-38BE-270F-9E9EBBB894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6BF74CD-A720-43BB-5897-1DEC0AEADA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87E11D-A2A0-7D37-074C-2F24555B3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C3DF48-849D-5C98-B95C-35DBEC675E39}"/>
              </a:ext>
            </a:extLst>
          </p:cNvPr>
          <p:cNvSpPr>
            <a:spLocks noGrp="1"/>
          </p:cNvSpPr>
          <p:nvPr>
            <p:ph type="dt" sz="half" idx="10"/>
          </p:nvPr>
        </p:nvSpPr>
        <p:spPr/>
        <p:txBody>
          <a:bodyPr/>
          <a:lstStyle/>
          <a:p>
            <a:fld id="{7F137C31-BFD1-9C40-B9E8-9F72C1432AF7}" type="datetimeFigureOut">
              <a:rPr lang="en-US" smtClean="0"/>
              <a:t>8/26/24</a:t>
            </a:fld>
            <a:endParaRPr lang="en-US"/>
          </a:p>
        </p:txBody>
      </p:sp>
      <p:sp>
        <p:nvSpPr>
          <p:cNvPr id="6" name="Footer Placeholder 5">
            <a:extLst>
              <a:ext uri="{FF2B5EF4-FFF2-40B4-BE49-F238E27FC236}">
                <a16:creationId xmlns:a16="http://schemas.microsoft.com/office/drawing/2014/main" id="{A01C3DDD-DD69-A1C8-94E5-3B88A0703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56572-AB8B-AF5E-B267-967DAA4C678D}"/>
              </a:ext>
            </a:extLst>
          </p:cNvPr>
          <p:cNvSpPr>
            <a:spLocks noGrp="1"/>
          </p:cNvSpPr>
          <p:nvPr>
            <p:ph type="sldNum" sz="quarter" idx="12"/>
          </p:nvPr>
        </p:nvSpPr>
        <p:spPr/>
        <p:txBody>
          <a:bodyPr/>
          <a:lstStyle/>
          <a:p>
            <a:fld id="{2F69015B-825E-C74F-8C12-E9993CC13642}" type="slidenum">
              <a:rPr lang="en-US" smtClean="0"/>
              <a:t>‹#›</a:t>
            </a:fld>
            <a:endParaRPr lang="en-US"/>
          </a:p>
        </p:txBody>
      </p:sp>
    </p:spTree>
    <p:extLst>
      <p:ext uri="{BB962C8B-B14F-4D97-AF65-F5344CB8AC3E}">
        <p14:creationId xmlns:p14="http://schemas.microsoft.com/office/powerpoint/2010/main" val="257833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92AF2-E584-6989-DFED-D00F78EC0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E7732A-1E77-7705-7F44-2EB58A92B6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190546-DDE3-1B95-DC61-BBC5A1996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137C31-BFD1-9C40-B9E8-9F72C1432AF7}" type="datetimeFigureOut">
              <a:rPr lang="en-US" smtClean="0"/>
              <a:t>8/26/24</a:t>
            </a:fld>
            <a:endParaRPr lang="en-US"/>
          </a:p>
        </p:txBody>
      </p:sp>
      <p:sp>
        <p:nvSpPr>
          <p:cNvPr id="5" name="Footer Placeholder 4">
            <a:extLst>
              <a:ext uri="{FF2B5EF4-FFF2-40B4-BE49-F238E27FC236}">
                <a16:creationId xmlns:a16="http://schemas.microsoft.com/office/drawing/2014/main" id="{71AC98FB-BA15-0774-A3AE-27C621AEA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29BC31-C77F-595C-A458-D2E3BBE43E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69015B-825E-C74F-8C12-E9993CC13642}" type="slidenum">
              <a:rPr lang="en-US" smtClean="0"/>
              <a:t>‹#›</a:t>
            </a:fld>
            <a:endParaRPr lang="en-US"/>
          </a:p>
        </p:txBody>
      </p:sp>
    </p:spTree>
    <p:extLst>
      <p:ext uri="{BB962C8B-B14F-4D97-AF65-F5344CB8AC3E}">
        <p14:creationId xmlns:p14="http://schemas.microsoft.com/office/powerpoint/2010/main" val="798100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aws.amazon.com/IAM/latest/UserGuide/id_users.html" TargetMode="External"/><Relationship Id="rId2" Type="http://schemas.openxmlformats.org/officeDocument/2006/relationships/hyperlink" Target="https://docs.aws.amazon.com/AmazonS3/latest/userguide/Welcome.html"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docs.aws.amazon.com/IAM/latest/UserGuide/access_policies.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hashicorp.com/vault/docs/secrets/aws"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hashicorp.com/hcp/docs/vault-secrets/auto-rotation" TargetMode="Externa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hashicorp.com/vault/tutorials/db-credentials/database-secrets" TargetMode="Externa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C1B236-11C3-99B6-C5A1-52C21C94D9BB}"/>
              </a:ext>
            </a:extLst>
          </p:cNvPr>
          <p:cNvSpPr>
            <a:spLocks noGrp="1"/>
          </p:cNvSpPr>
          <p:nvPr>
            <p:ph type="ctrTitle"/>
          </p:nvPr>
        </p:nvSpPr>
        <p:spPr>
          <a:xfrm>
            <a:off x="5093520" y="2744662"/>
            <a:ext cx="6589707" cy="2387600"/>
          </a:xfrm>
        </p:spPr>
        <p:txBody>
          <a:bodyPr>
            <a:normAutofit/>
          </a:bodyPr>
          <a:lstStyle/>
          <a:p>
            <a:pPr algn="r"/>
            <a:r>
              <a:rPr lang="en-US" sz="4000" b="1" dirty="0">
                <a:solidFill>
                  <a:srgbClr val="FFFFFF"/>
                </a:solidFill>
              </a:rPr>
              <a:t>Dynamic Secrets: Unleashing the Thor's Hammer ⚒️ of FOSS Security</a:t>
            </a:r>
            <a:br>
              <a:rPr lang="en-US" sz="4000" b="1" dirty="0">
                <a:solidFill>
                  <a:srgbClr val="FFFFFF"/>
                </a:solidFill>
              </a:rPr>
            </a:br>
            <a:endParaRPr lang="en-US" sz="4000" b="1" dirty="0">
              <a:solidFill>
                <a:srgbClr val="FFFFFF"/>
              </a:solidFill>
            </a:endParaRPr>
          </a:p>
        </p:txBody>
      </p:sp>
      <p:sp>
        <p:nvSpPr>
          <p:cNvPr id="3" name="Subtitle 2">
            <a:extLst>
              <a:ext uri="{FF2B5EF4-FFF2-40B4-BE49-F238E27FC236}">
                <a16:creationId xmlns:a16="http://schemas.microsoft.com/office/drawing/2014/main" id="{44277472-C4D2-BE2E-0D8A-2A2085A80ADD}"/>
              </a:ext>
            </a:extLst>
          </p:cNvPr>
          <p:cNvSpPr>
            <a:spLocks noGrp="1"/>
          </p:cNvSpPr>
          <p:nvPr>
            <p:ph type="subTitle" idx="1"/>
          </p:nvPr>
        </p:nvSpPr>
        <p:spPr>
          <a:xfrm>
            <a:off x="5093520" y="5224337"/>
            <a:ext cx="6589707" cy="1329443"/>
          </a:xfrm>
        </p:spPr>
        <p:txBody>
          <a:bodyPr>
            <a:normAutofit/>
          </a:bodyPr>
          <a:lstStyle/>
          <a:p>
            <a:pPr algn="r"/>
            <a:r>
              <a:rPr lang="en-US" dirty="0">
                <a:solidFill>
                  <a:srgbClr val="FFFFFF"/>
                </a:solidFill>
              </a:rPr>
              <a:t>- Sakshi Nasha</a:t>
            </a:r>
          </a:p>
        </p:txBody>
      </p:sp>
      <p:cxnSp>
        <p:nvCxnSpPr>
          <p:cNvPr id="12" name="Straight Connector 1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69B26A07-744C-06AD-A54D-77248CE8C356}"/>
              </a:ext>
            </a:extLst>
          </p:cNvPr>
          <p:cNvPicPr>
            <a:picLocks noChangeAspect="1"/>
          </p:cNvPicPr>
          <p:nvPr/>
        </p:nvPicPr>
        <p:blipFill>
          <a:blip r:embed="rId2"/>
          <a:stretch>
            <a:fillRect/>
          </a:stretch>
        </p:blipFill>
        <p:spPr>
          <a:xfrm>
            <a:off x="1842113" y="982787"/>
            <a:ext cx="1847211" cy="1378078"/>
          </a:xfrm>
          <a:prstGeom prst="rect">
            <a:avLst/>
          </a:prstGeom>
        </p:spPr>
      </p:pic>
    </p:spTree>
    <p:extLst>
      <p:ext uri="{BB962C8B-B14F-4D97-AF65-F5344CB8AC3E}">
        <p14:creationId xmlns:p14="http://schemas.microsoft.com/office/powerpoint/2010/main" val="100260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FE258-B0FC-8C67-8B4B-1115AD63E71C}"/>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000" dirty="0"/>
              <a:t>TODAY, we will generate a short-lived token for our own application</a:t>
            </a:r>
          </a:p>
        </p:txBody>
      </p:sp>
      <p:sp>
        <p:nvSpPr>
          <p:cNvPr id="3083" name="Rectangle 3082">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076" name="Picture 4" descr="Image result for hurray i got my money">
            <a:extLst>
              <a:ext uri="{FF2B5EF4-FFF2-40B4-BE49-F238E27FC236}">
                <a16:creationId xmlns:a16="http://schemas.microsoft.com/office/drawing/2014/main" id="{054E1EFC-8993-679F-53A7-C84E0D5856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75537" y="191959"/>
            <a:ext cx="3696194" cy="2666651"/>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A Developer’s Guide to One-Time Passwords (OTPs) — WorkOS">
            <a:extLst>
              <a:ext uri="{FF2B5EF4-FFF2-40B4-BE49-F238E27FC236}">
                <a16:creationId xmlns:a16="http://schemas.microsoft.com/office/drawing/2014/main" id="{38A2CCEC-B434-DC14-15A3-290A328D3B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53159" y="3522180"/>
            <a:ext cx="4056595" cy="31438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9D50A9B5-E160-114C-A00E-E5322A81354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20527" y="4264108"/>
            <a:ext cx="1386705" cy="138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01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BE5FC-D022-5582-1526-9BC0BD2FEED3}"/>
              </a:ext>
            </a:extLst>
          </p:cNvPr>
          <p:cNvSpPr>
            <a:spLocks noGrp="1"/>
          </p:cNvSpPr>
          <p:nvPr>
            <p:ph type="title"/>
          </p:nvPr>
        </p:nvSpPr>
        <p:spPr>
          <a:xfrm>
            <a:off x="1153618" y="1239927"/>
            <a:ext cx="4008586" cy="4680583"/>
          </a:xfrm>
        </p:spPr>
        <p:txBody>
          <a:bodyPr anchor="ctr">
            <a:normAutofit/>
          </a:bodyPr>
          <a:lstStyle/>
          <a:p>
            <a:r>
              <a:rPr lang="en-US" sz="5200" dirty="0"/>
              <a:t>Agenda of Workshop</a:t>
            </a:r>
          </a:p>
        </p:txBody>
      </p:sp>
      <p:sp>
        <p:nvSpPr>
          <p:cNvPr id="3" name="Content Placeholder 2">
            <a:extLst>
              <a:ext uri="{FF2B5EF4-FFF2-40B4-BE49-F238E27FC236}">
                <a16:creationId xmlns:a16="http://schemas.microsoft.com/office/drawing/2014/main" id="{E559C5D6-645B-79E4-C10E-B00A6D56D30B}"/>
              </a:ext>
            </a:extLst>
          </p:cNvPr>
          <p:cNvSpPr>
            <a:spLocks noGrp="1"/>
          </p:cNvSpPr>
          <p:nvPr>
            <p:ph idx="1"/>
          </p:nvPr>
        </p:nvSpPr>
        <p:spPr>
          <a:xfrm>
            <a:off x="5315379" y="631132"/>
            <a:ext cx="4971824" cy="5446681"/>
          </a:xfrm>
        </p:spPr>
        <p:txBody>
          <a:bodyPr anchor="ctr">
            <a:normAutofit fontScale="92500"/>
          </a:bodyPr>
          <a:lstStyle/>
          <a:p>
            <a:pPr marL="342900" indent="-342900">
              <a:buFont typeface="+mj-lt"/>
              <a:buAutoNum type="arabicPeriod"/>
            </a:pPr>
            <a:r>
              <a:rPr lang="en-US" sz="2000" dirty="0"/>
              <a:t>Introduction </a:t>
            </a:r>
          </a:p>
          <a:p>
            <a:pPr marL="342900" indent="-342900">
              <a:buFont typeface="+mj-lt"/>
              <a:buAutoNum type="arabicPeriod"/>
            </a:pPr>
            <a:r>
              <a:rPr lang="en-US" sz="2000" dirty="0"/>
              <a:t>Installation </a:t>
            </a:r>
          </a:p>
          <a:p>
            <a:pPr marL="342900" indent="-342900">
              <a:buFont typeface="+mj-lt"/>
              <a:buAutoNum type="arabicPeriod"/>
            </a:pPr>
            <a:r>
              <a:rPr lang="en-US" sz="2000" dirty="0"/>
              <a:t>Basic CRUD Operations</a:t>
            </a:r>
          </a:p>
          <a:p>
            <a:pPr marL="342900" indent="-342900">
              <a:buFont typeface="+mj-lt"/>
              <a:buAutoNum type="arabicPeriod"/>
            </a:pPr>
            <a:r>
              <a:rPr lang="en-US" sz="2000" dirty="0"/>
              <a:t>Using AWS secret Engine</a:t>
            </a:r>
          </a:p>
          <a:p>
            <a:pPr marL="342900" indent="-342900">
              <a:buFont typeface="+mj-lt"/>
              <a:buAutoNum type="arabicPeriod"/>
            </a:pPr>
            <a:r>
              <a:rPr lang="en-US" sz="2000" dirty="0"/>
              <a:t>Generating Dynamic Secrets : harnessing the POWER of FOSS tool</a:t>
            </a:r>
          </a:p>
          <a:p>
            <a:pPr marL="342900" indent="-342900">
              <a:buFont typeface="+mj-lt"/>
              <a:buAutoNum type="arabicPeriod"/>
            </a:pPr>
            <a:r>
              <a:rPr lang="en-US" sz="2000" dirty="0"/>
              <a:t>Operations by Using AWS Dynamic Secrets</a:t>
            </a:r>
          </a:p>
          <a:p>
            <a:pPr marL="342900" indent="-342900">
              <a:buFont typeface="+mj-lt"/>
              <a:buAutoNum type="arabicPeriod"/>
            </a:pPr>
            <a:r>
              <a:rPr lang="en-US" sz="2000" dirty="0"/>
              <a:t>Lease : renewal, revocation and inspection</a:t>
            </a:r>
          </a:p>
          <a:p>
            <a:pPr marL="342900" indent="-342900">
              <a:buFont typeface="+mj-lt"/>
              <a:buAutoNum type="arabicPeriod"/>
            </a:pPr>
            <a:r>
              <a:rPr lang="en-US" sz="2000" dirty="0" err="1"/>
              <a:t>AddingTTL</a:t>
            </a:r>
            <a:r>
              <a:rPr lang="en-US" sz="2000" dirty="0"/>
              <a:t> (Expiry) </a:t>
            </a:r>
          </a:p>
          <a:p>
            <a:pPr marL="342900" indent="-342900">
              <a:buFont typeface="+mj-lt"/>
              <a:buAutoNum type="arabicPeriod"/>
            </a:pPr>
            <a:r>
              <a:rPr lang="en-US" sz="2000" dirty="0"/>
              <a:t>Disabling AWS Secret Engine </a:t>
            </a:r>
          </a:p>
          <a:p>
            <a:pPr marL="342900" indent="-342900">
              <a:buFont typeface="+mj-lt"/>
              <a:buAutoNum type="arabicPeriod"/>
            </a:pPr>
            <a:r>
              <a:rPr lang="en-US" sz="2000" dirty="0"/>
              <a:t>Auto Rotation Policy</a:t>
            </a:r>
          </a:p>
          <a:p>
            <a:pPr marL="342900" indent="-342900">
              <a:buFont typeface="+mj-lt"/>
              <a:buAutoNum type="arabicPeriod"/>
            </a:pPr>
            <a:r>
              <a:rPr lang="en-US" sz="2000" dirty="0"/>
              <a:t>Extension to Databases</a:t>
            </a:r>
          </a:p>
          <a:p>
            <a:pPr marL="342900" indent="-342900">
              <a:buFont typeface="+mj-lt"/>
              <a:buAutoNum type="arabicPeriod"/>
            </a:pPr>
            <a:r>
              <a:rPr lang="en-US" sz="2000" dirty="0"/>
              <a:t>Other FOSS tools to manage secrets</a:t>
            </a:r>
          </a:p>
          <a:p>
            <a:pPr marL="342900" indent="-342900">
              <a:buFont typeface="+mj-lt"/>
              <a:buAutoNum type="arabicPeriod"/>
            </a:pPr>
            <a:r>
              <a:rPr lang="en-US" sz="2000" dirty="0"/>
              <a:t>Summary</a:t>
            </a:r>
          </a:p>
          <a:p>
            <a:endParaRPr lang="en-US" sz="1700" dirty="0"/>
          </a:p>
        </p:txBody>
      </p:sp>
    </p:spTree>
    <p:extLst>
      <p:ext uri="{BB962C8B-B14F-4D97-AF65-F5344CB8AC3E}">
        <p14:creationId xmlns:p14="http://schemas.microsoft.com/office/powerpoint/2010/main" val="1795251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E5FC-D022-5582-1526-9BC0BD2FEED3}"/>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E559C5D6-645B-79E4-C10E-B00A6D56D30B}"/>
              </a:ext>
            </a:extLst>
          </p:cNvPr>
          <p:cNvSpPr>
            <a:spLocks noGrp="1"/>
          </p:cNvSpPr>
          <p:nvPr>
            <p:ph idx="1"/>
          </p:nvPr>
        </p:nvSpPr>
        <p:spPr/>
        <p:txBody>
          <a:bodyPr/>
          <a:lstStyle/>
          <a:p>
            <a:r>
              <a:rPr lang="en-US" dirty="0"/>
              <a:t>AWS Bucket</a:t>
            </a:r>
          </a:p>
          <a:p>
            <a:r>
              <a:rPr lang="en-US" dirty="0"/>
              <a:t>AWS IAM USER and AWS IAM Policy</a:t>
            </a:r>
          </a:p>
          <a:p>
            <a:r>
              <a:rPr lang="en-US" dirty="0"/>
              <a:t>What is </a:t>
            </a:r>
            <a:r>
              <a:rPr lang="en-US" dirty="0" err="1"/>
              <a:t>HashiCorp</a:t>
            </a:r>
            <a:r>
              <a:rPr lang="en-US" dirty="0"/>
              <a:t> Vault</a:t>
            </a:r>
          </a:p>
          <a:p>
            <a:r>
              <a:rPr lang="en-US" dirty="0"/>
              <a:t>Client Server Architecture</a:t>
            </a:r>
          </a:p>
          <a:p>
            <a:r>
              <a:rPr lang="en-US" dirty="0"/>
              <a:t>What is Secret Engine</a:t>
            </a:r>
          </a:p>
          <a:p>
            <a:endParaRPr lang="en-US" dirty="0"/>
          </a:p>
          <a:p>
            <a:endParaRPr lang="en-US" dirty="0"/>
          </a:p>
        </p:txBody>
      </p:sp>
    </p:spTree>
    <p:extLst>
      <p:ext uri="{BB962C8B-B14F-4D97-AF65-F5344CB8AC3E}">
        <p14:creationId xmlns:p14="http://schemas.microsoft.com/office/powerpoint/2010/main" val="4097663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630936" y="640080"/>
            <a:ext cx="4818888" cy="1481328"/>
          </a:xfrm>
        </p:spPr>
        <p:txBody>
          <a:bodyPr anchor="b">
            <a:normAutofit/>
          </a:bodyPr>
          <a:lstStyle/>
          <a:p>
            <a:r>
              <a:rPr lang="en-US" sz="5400"/>
              <a:t>Prerequistics</a:t>
            </a:r>
          </a:p>
        </p:txBody>
      </p:sp>
      <p:sp>
        <p:nvSpPr>
          <p:cNvPr id="616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630936" y="2660904"/>
            <a:ext cx="4818888" cy="3547872"/>
          </a:xfrm>
        </p:spPr>
        <p:txBody>
          <a:bodyPr anchor="t">
            <a:normAutofit lnSpcReduction="10000"/>
          </a:bodyPr>
          <a:lstStyle/>
          <a:p>
            <a:r>
              <a:rPr lang="en-US" sz="1700" dirty="0"/>
              <a:t>Amazon Simple Storage Service (Amazon S3) is an object storage service. </a:t>
            </a:r>
            <a:r>
              <a:rPr lang="en-US" sz="1700" dirty="0">
                <a:hlinkClick r:id="rId2"/>
              </a:rPr>
              <a:t>To know more</a:t>
            </a:r>
            <a:endParaRPr lang="en-US" sz="1700" dirty="0"/>
          </a:p>
          <a:p>
            <a:r>
              <a:rPr lang="en-US" sz="1700" dirty="0"/>
              <a:t>AWS IAM (</a:t>
            </a:r>
            <a:r>
              <a:rPr lang="en-IN" sz="1700" b="0" i="0" dirty="0">
                <a:effectLst/>
                <a:latin typeface="Amazon Ember"/>
              </a:rPr>
              <a:t>securely control access to AWS resources)</a:t>
            </a:r>
            <a:endParaRPr lang="en-US" sz="1700" dirty="0"/>
          </a:p>
          <a:p>
            <a:pPr lvl="1"/>
            <a:r>
              <a:rPr lang="en-US" sz="1700" dirty="0">
                <a:hlinkClick r:id="rId3"/>
              </a:rPr>
              <a:t>IAM USER </a:t>
            </a:r>
            <a:r>
              <a:rPr lang="en-US" sz="1700" dirty="0"/>
              <a:t>: entity </a:t>
            </a:r>
            <a:r>
              <a:rPr lang="en-IN" sz="1700" b="0" i="0" dirty="0">
                <a:effectLst/>
                <a:latin typeface="Amazon Ember"/>
              </a:rPr>
              <a:t>that you create in AWS (human user or workload) </a:t>
            </a:r>
            <a:endParaRPr lang="en-US" sz="1700" dirty="0"/>
          </a:p>
          <a:p>
            <a:pPr lvl="1"/>
            <a:r>
              <a:rPr lang="en-US" sz="1700" dirty="0">
                <a:hlinkClick r:id="rId4"/>
              </a:rPr>
              <a:t>IAM Policy </a:t>
            </a:r>
            <a:r>
              <a:rPr lang="en-US" sz="1700" dirty="0"/>
              <a:t>: You manage access/permissions in AWS by creating policies and attaching them to IAM identities (users, groups of users, or roles) or AWS resources. AWS evaluates these policies when an IAM principal (user or role) makes a request.</a:t>
            </a:r>
          </a:p>
          <a:p>
            <a:pPr lvl="1"/>
            <a:r>
              <a:rPr lang="en-US" sz="1700" b="1" dirty="0"/>
              <a:t>IAM Credentials </a:t>
            </a:r>
            <a:r>
              <a:rPr lang="en-US" sz="1700" dirty="0"/>
              <a:t>: keys used to access the AWS resources</a:t>
            </a:r>
          </a:p>
          <a:p>
            <a:pPr marL="0" indent="0">
              <a:buNone/>
            </a:pPr>
            <a:endParaRPr lang="en-US" sz="1700" dirty="0"/>
          </a:p>
        </p:txBody>
      </p:sp>
      <p:pic>
        <p:nvPicPr>
          <p:cNvPr id="6148" name="Picture 4" descr="image">
            <a:extLst>
              <a:ext uri="{FF2B5EF4-FFF2-40B4-BE49-F238E27FC236}">
                <a16:creationId xmlns:a16="http://schemas.microsoft.com/office/drawing/2014/main" id="{470ECAEA-80AE-1AAF-AEE4-F2AC7EDF99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9048" y="1661659"/>
            <a:ext cx="5458968" cy="353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9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WS Identity and Access Management (IAM) Policies, sts AssumeRole, and ...">
            <a:extLst>
              <a:ext uri="{FF2B5EF4-FFF2-40B4-BE49-F238E27FC236}">
                <a16:creationId xmlns:a16="http://schemas.microsoft.com/office/drawing/2014/main" id="{FE9C49EF-EE46-7F10-3AF4-D215AC955B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9557" y="366336"/>
            <a:ext cx="11442357" cy="626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347502" y="197224"/>
            <a:ext cx="5814240" cy="662973"/>
          </a:xfrm>
        </p:spPr>
        <p:txBody>
          <a:bodyPr anchor="b">
            <a:normAutofit/>
          </a:bodyPr>
          <a:lstStyle/>
          <a:p>
            <a:r>
              <a:rPr lang="en-US" sz="4000" dirty="0"/>
              <a:t>Prerequisites</a:t>
            </a:r>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430306" y="1647447"/>
            <a:ext cx="7188213" cy="4617603"/>
          </a:xfrm>
        </p:spPr>
        <p:txBody>
          <a:bodyPr>
            <a:noAutofit/>
          </a:bodyPr>
          <a:lstStyle/>
          <a:p>
            <a:r>
              <a:rPr lang="en-US" sz="1800" b="1" dirty="0" err="1"/>
              <a:t>HashiCorp</a:t>
            </a:r>
            <a:r>
              <a:rPr lang="en-US" sz="1800" b="1" dirty="0"/>
              <a:t> Va</a:t>
            </a:r>
            <a:r>
              <a:rPr lang="en-US" sz="1800" dirty="0"/>
              <a:t>ult is a tool for managing secrets and protecting sensitive data. </a:t>
            </a:r>
          </a:p>
          <a:p>
            <a:r>
              <a:rPr lang="en-US" sz="1800" dirty="0"/>
              <a:t>The </a:t>
            </a:r>
            <a:r>
              <a:rPr lang="en-US" sz="1800" b="1" dirty="0"/>
              <a:t>client-server model </a:t>
            </a:r>
            <a:r>
              <a:rPr lang="en-US" sz="1800" dirty="0"/>
              <a:t>involves a server that provides resources or services and a client that requests and uses those services. The server listens for and responds to client requests, while clients initiate requests and receive responses.</a:t>
            </a:r>
          </a:p>
          <a:p>
            <a:r>
              <a:rPr lang="en-US" sz="1800" b="1" dirty="0"/>
              <a:t>Server</a:t>
            </a:r>
            <a:r>
              <a:rPr lang="en-US" sz="1800" dirty="0"/>
              <a:t>: The Vault server is the central component that stores and manages secrets. It handles requests from clients, performs authentication, and provides secret data based on policies. </a:t>
            </a:r>
          </a:p>
          <a:p>
            <a:r>
              <a:rPr lang="en-US" sz="1800" b="1" dirty="0"/>
              <a:t>Client</a:t>
            </a:r>
            <a:r>
              <a:rPr lang="en-US" sz="1800" dirty="0"/>
              <a:t>: Clients interact with the Vault server to request secrets, perform authentication, or store new secrets. This can include applications, infrastructure services, or even human users. </a:t>
            </a:r>
          </a:p>
        </p:txBody>
      </p:sp>
      <p:pic>
        <p:nvPicPr>
          <p:cNvPr id="7170" name="Picture 2" descr="What is HashiCorp Vault and why should you know about it? - Cybr">
            <a:extLst>
              <a:ext uri="{FF2B5EF4-FFF2-40B4-BE49-F238E27FC236}">
                <a16:creationId xmlns:a16="http://schemas.microsoft.com/office/drawing/2014/main" id="{C05EB0A9-0854-02A0-3491-178C27C170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8825" y="3525061"/>
            <a:ext cx="3712869" cy="20884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lient server model nedir">
            <a:extLst>
              <a:ext uri="{FF2B5EF4-FFF2-40B4-BE49-F238E27FC236}">
                <a16:creationId xmlns:a16="http://schemas.microsoft.com/office/drawing/2014/main" id="{C28DFC44-215D-E85B-2F4C-FA52820ACA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5386" y="752138"/>
            <a:ext cx="3712869" cy="2227720"/>
          </a:xfrm>
          <a:prstGeom prst="rect">
            <a:avLst/>
          </a:prstGeom>
          <a:noFill/>
          <a:extLst>
            <a:ext uri="{909E8E84-426E-40DD-AFC4-6F175D3DCCD1}">
              <a14:hiddenFill xmlns:a14="http://schemas.microsoft.com/office/drawing/2010/main">
                <a:solidFill>
                  <a:srgbClr val="FFFFFF"/>
                </a:solidFill>
              </a14:hiddenFill>
            </a:ext>
          </a:extLst>
        </p:spPr>
      </p:pic>
      <p:sp>
        <p:nvSpPr>
          <p:cNvPr id="7187" name="Rectangle 7186">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Rectangle 7187">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34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574471" y="-154392"/>
            <a:ext cx="4772975" cy="1800526"/>
          </a:xfrm>
        </p:spPr>
        <p:txBody>
          <a:bodyPr>
            <a:normAutofit/>
          </a:bodyPr>
          <a:lstStyle/>
          <a:p>
            <a:r>
              <a:rPr lang="en-US" dirty="0"/>
              <a:t>Prerequisites</a:t>
            </a:r>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461684" y="1775012"/>
            <a:ext cx="5634316" cy="4751574"/>
          </a:xfrm>
        </p:spPr>
        <p:txBody>
          <a:bodyPr>
            <a:normAutofit/>
          </a:bodyPr>
          <a:lstStyle/>
          <a:p>
            <a:r>
              <a:rPr lang="en-US" sz="2000" b="1" dirty="0"/>
              <a:t>Secret Engine : </a:t>
            </a:r>
            <a:r>
              <a:rPr lang="en-US" sz="2000" dirty="0"/>
              <a:t>is a component that enables the storage, management, and retrieval of specific types of secrets. Each secret engine provides different functionalities, such as generating dynamic credentials, encrypting data, or managing sensitive information, tailored to various use cases like databases, APIs, or key management.</a:t>
            </a:r>
            <a:endParaRPr lang="en-US" sz="2000" b="1" dirty="0"/>
          </a:p>
          <a:p>
            <a:r>
              <a:rPr lang="en-US" sz="2000" dirty="0">
                <a:hlinkClick r:id="rId3"/>
              </a:rPr>
              <a:t>AWS secrets engine</a:t>
            </a:r>
            <a:r>
              <a:rPr lang="en-US" sz="2000" dirty="0"/>
              <a:t> : The AWS secrets engine generates AWS access credentials dynamically based on IAM policies.</a:t>
            </a:r>
          </a:p>
          <a:p>
            <a:r>
              <a:rPr lang="en-US" sz="2000" dirty="0"/>
              <a:t>The AWS secrets engine supports the concept of static credentials as well as dynamic secrets.</a:t>
            </a:r>
          </a:p>
        </p:txBody>
      </p:sp>
      <p:pic>
        <p:nvPicPr>
          <p:cNvPr id="9222" name="Picture 6" descr="image">
            <a:extLst>
              <a:ext uri="{FF2B5EF4-FFF2-40B4-BE49-F238E27FC236}">
                <a16:creationId xmlns:a16="http://schemas.microsoft.com/office/drawing/2014/main" id="{D996715E-2309-2243-620B-0E4B786FA2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11788" y="1252786"/>
            <a:ext cx="4636745" cy="20910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a:extLst>
              <a:ext uri="{FF2B5EF4-FFF2-40B4-BE49-F238E27FC236}">
                <a16:creationId xmlns:a16="http://schemas.microsoft.com/office/drawing/2014/main" id="{CB5193B7-5B5F-965A-CFEC-D9C710B03D7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13466" y="3818965"/>
            <a:ext cx="4735067" cy="190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110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E8F4-3631-6B59-5CE9-909EFDE7D774}"/>
              </a:ext>
            </a:extLst>
          </p:cNvPr>
          <p:cNvSpPr>
            <a:spLocks noGrp="1"/>
          </p:cNvSpPr>
          <p:nvPr>
            <p:ph type="title"/>
          </p:nvPr>
        </p:nvSpPr>
        <p:spPr/>
        <p:txBody>
          <a:bodyPr/>
          <a:lstStyle/>
          <a:p>
            <a:r>
              <a:rPr lang="en-US"/>
              <a:t> </a:t>
            </a:r>
            <a:endParaRPr lang="en-US" dirty="0"/>
          </a:p>
        </p:txBody>
      </p:sp>
      <p:pic>
        <p:nvPicPr>
          <p:cNvPr id="11266" name="Picture 2" descr="Image result for Let the Adventure Begin">
            <a:extLst>
              <a:ext uri="{FF2B5EF4-FFF2-40B4-BE49-F238E27FC236}">
                <a16:creationId xmlns:a16="http://schemas.microsoft.com/office/drawing/2014/main" id="{7FE55C7D-8A00-BEA9-20E7-CCCF7245E3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1200"/>
          <a:stretch/>
        </p:blipFill>
        <p:spPr bwMode="auto">
          <a:xfrm>
            <a:off x="2168390" y="1120588"/>
            <a:ext cx="7003998" cy="437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0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10B-1F89-EEC0-27D9-D09884E39518}"/>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6289AE2-F64D-29C6-877B-432ADC7B31BF}"/>
              </a:ext>
            </a:extLst>
          </p:cNvPr>
          <p:cNvSpPr>
            <a:spLocks noGrp="1"/>
          </p:cNvSpPr>
          <p:nvPr>
            <p:ph idx="1"/>
          </p:nvPr>
        </p:nvSpPr>
        <p:spPr/>
        <p:txBody>
          <a:bodyPr/>
          <a:lstStyle/>
          <a:p>
            <a:r>
              <a:rPr lang="en-US" dirty="0"/>
              <a:t>Link : </a:t>
            </a:r>
          </a:p>
        </p:txBody>
      </p:sp>
    </p:spTree>
    <p:extLst>
      <p:ext uri="{BB962C8B-B14F-4D97-AF65-F5344CB8AC3E}">
        <p14:creationId xmlns:p14="http://schemas.microsoft.com/office/powerpoint/2010/main" val="414446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6F8183-B7D9-3B42-98D2-E720B4597D48}"/>
              </a:ext>
            </a:extLst>
          </p:cNvPr>
          <p:cNvSpPr txBox="1"/>
          <p:nvPr/>
        </p:nvSpPr>
        <p:spPr>
          <a:xfrm>
            <a:off x="370502" y="807744"/>
            <a:ext cx="2524044" cy="2941612"/>
          </a:xfrm>
          <a:prstGeom prst="rect">
            <a:avLst/>
          </a:prstGeom>
        </p:spPr>
        <p:txBody>
          <a:bodyPr vert="horz" wrap="none" lIns="0" tIns="0" rIns="0" bIns="0" rtlCol="0" anchor="t">
            <a:noAutofit/>
          </a:bodyPr>
          <a:lstStyle/>
          <a:p>
            <a:pPr algn="l"/>
            <a:r>
              <a:rPr lang="en-US" sz="15000" b="1" dirty="0">
                <a:solidFill>
                  <a:schemeClr val="tx2">
                    <a:alpha val="10133"/>
                  </a:schemeClr>
                </a:solidFill>
                <a:latin typeface="Arial" panose="020B0604020202020204" pitchFamily="34" charset="0"/>
                <a:ea typeface="Polaris Book" panose="02000000000000000000" pitchFamily="2" charset="0"/>
                <a:cs typeface="Arial" panose="020B0604020202020204" pitchFamily="34" charset="0"/>
              </a:rPr>
              <a:t>1</a:t>
            </a:r>
          </a:p>
        </p:txBody>
      </p:sp>
      <p:grpSp>
        <p:nvGrpSpPr>
          <p:cNvPr id="6" name="Group 5">
            <a:extLst>
              <a:ext uri="{FF2B5EF4-FFF2-40B4-BE49-F238E27FC236}">
                <a16:creationId xmlns:a16="http://schemas.microsoft.com/office/drawing/2014/main" id="{64211C2A-5A3B-1710-3733-3B5582E6D9C0}"/>
              </a:ext>
            </a:extLst>
          </p:cNvPr>
          <p:cNvGrpSpPr/>
          <p:nvPr/>
        </p:nvGrpSpPr>
        <p:grpSpPr>
          <a:xfrm>
            <a:off x="193560" y="2878037"/>
            <a:ext cx="3889383" cy="3684051"/>
            <a:chOff x="248549" y="3361999"/>
            <a:chExt cx="3889383" cy="3684051"/>
          </a:xfrm>
        </p:grpSpPr>
        <p:sp>
          <p:nvSpPr>
            <p:cNvPr id="8" name="Rectangle 7">
              <a:extLst>
                <a:ext uri="{FF2B5EF4-FFF2-40B4-BE49-F238E27FC236}">
                  <a16:creationId xmlns:a16="http://schemas.microsoft.com/office/drawing/2014/main" id="{0B143E24-0FDF-7C40-A886-53C4801C9A32}"/>
                </a:ext>
              </a:extLst>
            </p:cNvPr>
            <p:cNvSpPr/>
            <p:nvPr/>
          </p:nvSpPr>
          <p:spPr>
            <a:xfrm>
              <a:off x="248549" y="4621059"/>
              <a:ext cx="3889383" cy="2424991"/>
            </a:xfrm>
            <a:prstGeom prst="rect">
              <a:avLst/>
            </a:prstGeom>
          </p:spPr>
          <p:txBody>
            <a:bodyPr wrap="square" lIns="0" tIns="0" rIns="0" bIns="0" anchor="t">
              <a:noAutofit/>
            </a:bodyPr>
            <a:lstStyle/>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Short-lived tokens have a </a:t>
              </a:r>
              <a:r>
                <a:rPr lang="en-US" sz="1600" b="1" kern="100" dirty="0">
                  <a:effectLst/>
                  <a:latin typeface="+mn-lt"/>
                  <a:ea typeface="Aptos" panose="020B0004020202020204" pitchFamily="34" charset="0"/>
                  <a:cs typeface="Times New Roman" panose="02020603050405020304" pitchFamily="18" charset="0"/>
                </a:rPr>
                <a:t>limited lifespan</a:t>
              </a:r>
              <a:r>
                <a:rPr lang="en-US" sz="1600" kern="100" dirty="0">
                  <a:effectLst/>
                  <a:latin typeface="+mn-lt"/>
                  <a:ea typeface="Aptos" panose="020B0004020202020204" pitchFamily="34" charset="0"/>
                  <a:cs typeface="Times New Roman" panose="02020603050405020304" pitchFamily="18" charset="0"/>
                </a:rPr>
                <a:t>, reducing the exposure window for potential attacks. </a:t>
              </a:r>
            </a:p>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If a token is compromised, its validity period is short, minimizing the risk of unauthorized access. </a:t>
              </a:r>
            </a:p>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Regular token expiration forces users to </a:t>
              </a:r>
              <a:r>
                <a:rPr lang="en-US" sz="1600" b="1" kern="100" dirty="0">
                  <a:effectLst/>
                  <a:latin typeface="+mn-lt"/>
                  <a:ea typeface="Aptos" panose="020B0004020202020204" pitchFamily="34" charset="0"/>
                  <a:cs typeface="Times New Roman" panose="02020603050405020304" pitchFamily="18" charset="0"/>
                </a:rPr>
                <a:t>re-authenticate</a:t>
              </a:r>
              <a:r>
                <a:rPr lang="en-US" sz="1600" kern="100" dirty="0">
                  <a:effectLst/>
                  <a:latin typeface="+mn-lt"/>
                  <a:ea typeface="Aptos" panose="020B0004020202020204" pitchFamily="34" charset="0"/>
                  <a:cs typeface="Times New Roman" panose="02020603050405020304" pitchFamily="18" charset="0"/>
                </a:rPr>
                <a:t>, ensuring better security.</a:t>
              </a:r>
            </a:p>
            <a:p>
              <a:pPr marL="285750" indent="-285750">
                <a:buFont typeface="Arial" panose="020B0604020202020204" pitchFamily="34" charset="0"/>
                <a:buChar char="•"/>
              </a:pPr>
              <a:endParaRPr lang="en-US" sz="1400" dirty="0">
                <a:ea typeface="Polaris Book Italic" panose="02000000000000000000" pitchFamily="2" charset="0"/>
                <a:cs typeface="Polaris Book Italic" panose="02000000000000000000" pitchFamily="2" charset="0"/>
              </a:endParaRPr>
            </a:p>
          </p:txBody>
        </p:sp>
        <p:sp>
          <p:nvSpPr>
            <p:cNvPr id="10" name="Rectangle 9">
              <a:extLst>
                <a:ext uri="{FF2B5EF4-FFF2-40B4-BE49-F238E27FC236}">
                  <a16:creationId xmlns:a16="http://schemas.microsoft.com/office/drawing/2014/main" id="{BB390BBE-CA1F-A24A-9248-0E6C109A6694}"/>
                </a:ext>
              </a:extLst>
            </p:cNvPr>
            <p:cNvSpPr/>
            <p:nvPr/>
          </p:nvSpPr>
          <p:spPr>
            <a:xfrm>
              <a:off x="1062777" y="3361999"/>
              <a:ext cx="2303689" cy="851579"/>
            </a:xfrm>
            <a:prstGeom prst="rect">
              <a:avLst/>
            </a:prstGeom>
          </p:spPr>
          <p:txBody>
            <a:bodyPr wrap="square" lIns="0" tIns="0" rIns="0" bIns="0" anchor="t">
              <a:noAutofit/>
            </a:bodyPr>
            <a:lstStyle/>
            <a:p>
              <a:pPr algn="ctr"/>
              <a:r>
                <a:rPr lang="en-US" sz="2600" dirty="0">
                  <a:latin typeface="Arial" panose="020B0604020202020204" pitchFamily="34" charset="0"/>
                  <a:cs typeface="Arial" panose="020B0604020202020204" pitchFamily="34" charset="0"/>
                </a:rPr>
                <a:t>Enhancing Security</a:t>
              </a:r>
            </a:p>
          </p:txBody>
        </p:sp>
        <p:cxnSp>
          <p:nvCxnSpPr>
            <p:cNvPr id="30" name="Straight Connector 29">
              <a:extLst>
                <a:ext uri="{FF2B5EF4-FFF2-40B4-BE49-F238E27FC236}">
                  <a16:creationId xmlns:a16="http://schemas.microsoft.com/office/drawing/2014/main" id="{A976AB68-E0F1-5242-8395-2BA4D7F60E36}"/>
                </a:ext>
              </a:extLst>
            </p:cNvPr>
            <p:cNvCxnSpPr>
              <a:cxnSpLocks/>
            </p:cNvCxnSpPr>
            <p:nvPr/>
          </p:nvCxnSpPr>
          <p:spPr>
            <a:xfrm>
              <a:off x="1919356" y="4470235"/>
              <a:ext cx="768664" cy="0"/>
            </a:xfrm>
            <a:prstGeom prst="line">
              <a:avLst/>
            </a:prstGeom>
            <a:ln w="31750">
              <a:gradFill flip="none" rotWithShape="1">
                <a:gsLst>
                  <a:gs pos="0">
                    <a:schemeClr val="accent3"/>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8D30F761-3BC1-D84D-9193-DEE1227C1FCC}"/>
              </a:ext>
            </a:extLst>
          </p:cNvPr>
          <p:cNvSpPr/>
          <p:nvPr/>
        </p:nvSpPr>
        <p:spPr>
          <a:xfrm>
            <a:off x="4713368" y="4926122"/>
            <a:ext cx="2762088" cy="1298558"/>
          </a:xfrm>
          <a:prstGeom prst="rect">
            <a:avLst/>
          </a:prstGeom>
        </p:spPr>
        <p:txBody>
          <a:bodyPr wrap="square" lIns="0" tIns="0" rIns="0" bIns="0" anchor="t">
            <a:noAutofit/>
          </a:bodyPr>
          <a:lstStyle/>
          <a:p>
            <a:pPr marL="285750" indent="-285750">
              <a:buFont typeface="Arial" panose="020B0604020202020204" pitchFamily="34" charset="0"/>
              <a:buChar char="•"/>
            </a:pPr>
            <a:endParaRPr lang="en-US" sz="1400" b="1" dirty="0">
              <a:solidFill>
                <a:schemeClr val="tx2"/>
              </a:solidFill>
              <a:ea typeface="Polaris Book Italic" panose="02000000000000000000" pitchFamily="2" charset="0"/>
              <a:cs typeface="Polaris Book Italic" panose="02000000000000000000" pitchFamily="2" charset="0"/>
            </a:endParaRPr>
          </a:p>
        </p:txBody>
      </p:sp>
      <p:sp>
        <p:nvSpPr>
          <p:cNvPr id="9" name="Freeform 8">
            <a:extLst>
              <a:ext uri="{FF2B5EF4-FFF2-40B4-BE49-F238E27FC236}">
                <a16:creationId xmlns:a16="http://schemas.microsoft.com/office/drawing/2014/main" id="{D8A78D63-4FB6-8C5C-60AF-7925153DA0EA}"/>
              </a:ext>
            </a:extLst>
          </p:cNvPr>
          <p:cNvSpPr/>
          <p:nvPr/>
        </p:nvSpPr>
        <p:spPr>
          <a:xfrm>
            <a:off x="5695355" y="1426793"/>
            <a:ext cx="1209040" cy="1209040"/>
          </a:xfrm>
          <a:custGeom>
            <a:avLst/>
            <a:gdLst>
              <a:gd name="connsiteX0" fmla="*/ 1112317 w 1209040"/>
              <a:gd name="connsiteY0" fmla="*/ 1209040 h 1209040"/>
              <a:gd name="connsiteX1" fmla="*/ 96723 w 1209040"/>
              <a:gd name="connsiteY1" fmla="*/ 1209040 h 1209040"/>
              <a:gd name="connsiteX2" fmla="*/ 0 w 1209040"/>
              <a:gd name="connsiteY2" fmla="*/ 1112317 h 1209040"/>
              <a:gd name="connsiteX3" fmla="*/ 0 w 1209040"/>
              <a:gd name="connsiteY3" fmla="*/ 96723 h 1209040"/>
              <a:gd name="connsiteX4" fmla="*/ 96723 w 1209040"/>
              <a:gd name="connsiteY4" fmla="*/ 0 h 1209040"/>
              <a:gd name="connsiteX5" fmla="*/ 1112317 w 1209040"/>
              <a:gd name="connsiteY5" fmla="*/ 0 h 1209040"/>
              <a:gd name="connsiteX6" fmla="*/ 1209040 w 1209040"/>
              <a:gd name="connsiteY6" fmla="*/ 96723 h 1209040"/>
              <a:gd name="connsiteX7" fmla="*/ 1209040 w 1209040"/>
              <a:gd name="connsiteY7" fmla="*/ 1112317 h 1209040"/>
              <a:gd name="connsiteX8" fmla="*/ 1112317 w 1209040"/>
              <a:gd name="connsiteY8" fmla="*/ 1209040 h 12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040" h="1209040">
                <a:moveTo>
                  <a:pt x="1112317" y="1209040"/>
                </a:moveTo>
                <a:lnTo>
                  <a:pt x="96723" y="1209040"/>
                </a:lnTo>
                <a:cubicBezTo>
                  <a:pt x="43525" y="1209040"/>
                  <a:pt x="0" y="1165515"/>
                  <a:pt x="0" y="1112317"/>
                </a:cubicBezTo>
                <a:lnTo>
                  <a:pt x="0" y="96723"/>
                </a:lnTo>
                <a:cubicBezTo>
                  <a:pt x="0" y="43525"/>
                  <a:pt x="43525" y="0"/>
                  <a:pt x="96723" y="0"/>
                </a:cubicBezTo>
                <a:lnTo>
                  <a:pt x="1112317" y="0"/>
                </a:lnTo>
                <a:cubicBezTo>
                  <a:pt x="1165515" y="0"/>
                  <a:pt x="1209040" y="43525"/>
                  <a:pt x="1209040" y="96723"/>
                </a:cubicBezTo>
                <a:lnTo>
                  <a:pt x="1209040" y="1112317"/>
                </a:lnTo>
                <a:cubicBezTo>
                  <a:pt x="1209040" y="1165515"/>
                  <a:pt x="1165515" y="1209040"/>
                  <a:pt x="1112317" y="1209040"/>
                </a:cubicBezTo>
                <a:close/>
              </a:path>
            </a:pathLst>
          </a:custGeom>
          <a:gradFill>
            <a:gsLst>
              <a:gs pos="21">
                <a:srgbClr val="B537ED"/>
              </a:gs>
              <a:gs pos="100000">
                <a:srgbClr val="0057B8"/>
              </a:gs>
            </a:gsLst>
            <a:lin ang="2700000" scaled="1"/>
          </a:gradFill>
          <a:ln w="8001"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99AF52D0-DC8A-9746-BDAA-51634C9E7560}"/>
              </a:ext>
            </a:extLst>
          </p:cNvPr>
          <p:cNvSpPr txBox="1"/>
          <p:nvPr/>
        </p:nvSpPr>
        <p:spPr>
          <a:xfrm>
            <a:off x="8066093" y="802419"/>
            <a:ext cx="2524044" cy="2941612"/>
          </a:xfrm>
          <a:prstGeom prst="rect">
            <a:avLst/>
          </a:prstGeom>
        </p:spPr>
        <p:txBody>
          <a:bodyPr vert="horz" wrap="none" lIns="0" tIns="0" rIns="0" bIns="0" rtlCol="0" anchor="t">
            <a:noAutofit/>
          </a:bodyPr>
          <a:lstStyle/>
          <a:p>
            <a:pPr algn="l"/>
            <a:r>
              <a:rPr lang="en-US" sz="15000" b="1" dirty="0">
                <a:solidFill>
                  <a:schemeClr val="tx2">
                    <a:alpha val="10133"/>
                  </a:schemeClr>
                </a:solidFill>
                <a:latin typeface="Arial" panose="020B0604020202020204" pitchFamily="34" charset="0"/>
                <a:ea typeface="Polaris Book" panose="02000000000000000000" pitchFamily="2" charset="0"/>
                <a:cs typeface="Arial" panose="020B0604020202020204" pitchFamily="34" charset="0"/>
              </a:rPr>
              <a:t>3</a:t>
            </a:r>
          </a:p>
        </p:txBody>
      </p:sp>
      <p:sp>
        <p:nvSpPr>
          <p:cNvPr id="21" name="Rectangle 20">
            <a:extLst>
              <a:ext uri="{FF2B5EF4-FFF2-40B4-BE49-F238E27FC236}">
                <a16:creationId xmlns:a16="http://schemas.microsoft.com/office/drawing/2014/main" id="{C97F23CD-3629-CE4F-B102-3175AC4FBC5C}"/>
              </a:ext>
            </a:extLst>
          </p:cNvPr>
          <p:cNvSpPr/>
          <p:nvPr/>
        </p:nvSpPr>
        <p:spPr>
          <a:xfrm>
            <a:off x="8897890" y="2809800"/>
            <a:ext cx="2946560" cy="1315919"/>
          </a:xfrm>
          <a:prstGeom prst="rect">
            <a:avLst/>
          </a:prstGeom>
        </p:spPr>
        <p:txBody>
          <a:bodyPr wrap="square" lIns="0" tIns="0" rIns="0" bIns="0" anchor="t">
            <a:noAutofit/>
          </a:bodyPr>
          <a:lstStyle/>
          <a:p>
            <a:pPr algn="ctr"/>
            <a:r>
              <a:rPr lang="en-US" sz="2600" dirty="0">
                <a:latin typeface="Arial" panose="020B0604020202020204" pitchFamily="34" charset="0"/>
                <a:cs typeface="Arial" panose="020B0604020202020204" pitchFamily="34" charset="0"/>
              </a:rPr>
              <a:t>Least Privilege Principle</a:t>
            </a:r>
          </a:p>
          <a:p>
            <a:pPr algn="ctr"/>
            <a:endParaRPr lang="en-US" sz="26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0FB40819-7C32-204A-B20D-A7B0921DA525}"/>
              </a:ext>
            </a:extLst>
          </p:cNvPr>
          <p:cNvSpPr/>
          <p:nvPr/>
        </p:nvSpPr>
        <p:spPr>
          <a:xfrm>
            <a:off x="8334545" y="4239138"/>
            <a:ext cx="3788739" cy="2385181"/>
          </a:xfrm>
          <a:prstGeom prst="rect">
            <a:avLst/>
          </a:prstGeom>
        </p:spPr>
        <p:txBody>
          <a:bodyPr wrap="square" lIns="0" tIns="0" rIns="0" bIns="0" anchor="t">
            <a:noAutofit/>
          </a:bodyPr>
          <a:lstStyle/>
          <a:p>
            <a:pPr marL="765810" lvl="1" indent="-285750">
              <a:buFont typeface="Arial" panose="020B0604020202020204" pitchFamily="34" charset="0"/>
              <a:buChar char="•"/>
            </a:pPr>
            <a:r>
              <a:rPr lang="en-IN" sz="1600" kern="0" dirty="0">
                <a:solidFill>
                  <a:srgbClr val="111111"/>
                </a:solidFill>
                <a:ea typeface="Times New Roman" panose="02020603050405020304" pitchFamily="18" charset="0"/>
                <a:cs typeface="Times New Roman" panose="02020603050405020304" pitchFamily="18" charset="0"/>
              </a:rPr>
              <a:t>A</a:t>
            </a:r>
            <a:r>
              <a:rPr lang="en-IN" sz="1600" kern="0" dirty="0">
                <a:solidFill>
                  <a:srgbClr val="111111"/>
                </a:solidFill>
                <a:effectLst/>
                <a:latin typeface="+mn-lt"/>
                <a:ea typeface="Times New Roman" panose="02020603050405020304" pitchFamily="18" charset="0"/>
                <a:cs typeface="Times New Roman" panose="02020603050405020304" pitchFamily="18" charset="0"/>
              </a:rPr>
              <a:t> user should only have access to what they absolutely </a:t>
            </a:r>
            <a:r>
              <a:rPr lang="en-IN" sz="1600" b="1" kern="0" dirty="0">
                <a:solidFill>
                  <a:srgbClr val="111111"/>
                </a:solidFill>
                <a:effectLst/>
                <a:latin typeface="+mn-lt"/>
                <a:ea typeface="Times New Roman" panose="02020603050405020304" pitchFamily="18" charset="0"/>
                <a:cs typeface="Times New Roman" panose="02020603050405020304" pitchFamily="18" charset="0"/>
              </a:rPr>
              <a:t>need</a:t>
            </a:r>
            <a:r>
              <a:rPr lang="en-IN" sz="1600" kern="0" dirty="0">
                <a:solidFill>
                  <a:srgbClr val="111111"/>
                </a:solidFill>
                <a:effectLst/>
                <a:latin typeface="+mn-lt"/>
                <a:ea typeface="Times New Roman" panose="02020603050405020304" pitchFamily="18" charset="0"/>
                <a:cs typeface="Times New Roman" panose="02020603050405020304" pitchFamily="18" charset="0"/>
              </a:rPr>
              <a:t> and not what they want.</a:t>
            </a:r>
          </a:p>
          <a:p>
            <a:pPr marL="765810" lvl="1" indent="-285750">
              <a:buFont typeface="Arial" panose="020B0604020202020204" pitchFamily="34" charset="0"/>
              <a:buChar char="•"/>
            </a:pPr>
            <a:r>
              <a:rPr lang="en-IN" sz="1600" kern="0" dirty="0">
                <a:solidFill>
                  <a:srgbClr val="111111"/>
                </a:solidFill>
                <a:effectLst/>
                <a:latin typeface="+mn-lt"/>
                <a:ea typeface="Times New Roman" panose="02020603050405020304" pitchFamily="18" charset="0"/>
                <a:cs typeface="Times New Roman" panose="02020603050405020304" pitchFamily="18" charset="0"/>
              </a:rPr>
              <a:t>When permissions </a:t>
            </a:r>
            <a:r>
              <a:rPr lang="en-IN" sz="1600" b="1" kern="0" dirty="0">
                <a:solidFill>
                  <a:srgbClr val="111111"/>
                </a:solidFill>
                <a:effectLst/>
                <a:latin typeface="+mn-lt"/>
                <a:ea typeface="Times New Roman" panose="02020603050405020304" pitchFamily="18" charset="0"/>
                <a:cs typeface="Times New Roman" panose="02020603050405020304" pitchFamily="18" charset="0"/>
              </a:rPr>
              <a:t>change</a:t>
            </a:r>
            <a:r>
              <a:rPr lang="en-IN" sz="1600" kern="0" dirty="0">
                <a:solidFill>
                  <a:srgbClr val="111111"/>
                </a:solidFill>
                <a:effectLst/>
                <a:latin typeface="+mn-lt"/>
                <a:ea typeface="Times New Roman" panose="02020603050405020304" pitchFamily="18" charset="0"/>
                <a:cs typeface="Times New Roman" panose="02020603050405020304" pitchFamily="18" charset="0"/>
              </a:rPr>
              <a:t> (e.g., user roles or access levels), short-lived tokens automatically reflect the updates upon renewal. </a:t>
            </a:r>
          </a:p>
          <a:p>
            <a:pPr marL="765810" lvl="1" indent="-285750">
              <a:buFont typeface="Arial" panose="020B0604020202020204" pitchFamily="34" charset="0"/>
              <a:buChar char="•"/>
            </a:pPr>
            <a:r>
              <a:rPr lang="en-IN" sz="1600" kern="0" dirty="0">
                <a:solidFill>
                  <a:srgbClr val="111111"/>
                </a:solidFill>
                <a:effectLst/>
                <a:latin typeface="+mn-lt"/>
                <a:ea typeface="Times New Roman" panose="02020603050405020304" pitchFamily="18" charset="0"/>
                <a:cs typeface="Times New Roman" panose="02020603050405020304" pitchFamily="18" charset="0"/>
              </a:rPr>
              <a:t>Long-lived tokens may retain outdated permissions, leading to security risks.</a:t>
            </a:r>
            <a:r>
              <a:rPr lang="en-IN" sz="1600" dirty="0">
                <a:effectLst/>
                <a:latin typeface="+mn-lt"/>
              </a:rPr>
              <a:t> </a:t>
            </a:r>
          </a:p>
          <a:p>
            <a:pPr marL="285750" indent="-285750">
              <a:buFont typeface="Arial" panose="020B0604020202020204" pitchFamily="34" charset="0"/>
              <a:buChar char="•"/>
            </a:pPr>
            <a:endParaRPr lang="fr-FR" sz="1400" dirty="0">
              <a:ea typeface="Polaris Book Italic" panose="02000000000000000000" pitchFamily="2" charset="0"/>
              <a:cs typeface="Polaris Book Italic" panose="02000000000000000000" pitchFamily="2" charset="0"/>
            </a:endParaRPr>
          </a:p>
        </p:txBody>
      </p:sp>
      <p:cxnSp>
        <p:nvCxnSpPr>
          <p:cNvPr id="32" name="Straight Connector 31">
            <a:extLst>
              <a:ext uri="{FF2B5EF4-FFF2-40B4-BE49-F238E27FC236}">
                <a16:creationId xmlns:a16="http://schemas.microsoft.com/office/drawing/2014/main" id="{B67E9A15-4773-284C-A1FA-3776FE570234}"/>
              </a:ext>
            </a:extLst>
          </p:cNvPr>
          <p:cNvCxnSpPr>
            <a:cxnSpLocks/>
          </p:cNvCxnSpPr>
          <p:nvPr/>
        </p:nvCxnSpPr>
        <p:spPr>
          <a:xfrm>
            <a:off x="9943757" y="3962406"/>
            <a:ext cx="785125" cy="0"/>
          </a:xfrm>
          <a:prstGeom prst="line">
            <a:avLst/>
          </a:prstGeom>
          <a:ln w="31750">
            <a:gradFill flip="none" rotWithShape="1">
              <a:gsLst>
                <a:gs pos="0">
                  <a:schemeClr val="tx2"/>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5AD324E-ACFB-3B77-A6F6-FD8B47066BAC}"/>
              </a:ext>
            </a:extLst>
          </p:cNvPr>
          <p:cNvSpPr txBox="1">
            <a:spLocks/>
          </p:cNvSpPr>
          <p:nvPr/>
        </p:nvSpPr>
        <p:spPr>
          <a:xfrm>
            <a:off x="1587963" y="1195485"/>
            <a:ext cx="10535322" cy="462616"/>
          </a:xfrm>
        </p:spPr>
        <p:txBody>
          <a:bodyPr>
            <a:no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endParaRPr lang="en-US" b="1" dirty="0"/>
          </a:p>
        </p:txBody>
      </p:sp>
      <p:grpSp>
        <p:nvGrpSpPr>
          <p:cNvPr id="2" name="Group 1">
            <a:extLst>
              <a:ext uri="{FF2B5EF4-FFF2-40B4-BE49-F238E27FC236}">
                <a16:creationId xmlns:a16="http://schemas.microsoft.com/office/drawing/2014/main" id="{DB509A96-3F70-44AD-85B7-80A6A58730B7}"/>
              </a:ext>
            </a:extLst>
          </p:cNvPr>
          <p:cNvGrpSpPr/>
          <p:nvPr/>
        </p:nvGrpSpPr>
        <p:grpSpPr>
          <a:xfrm>
            <a:off x="1587963" y="1397037"/>
            <a:ext cx="1230443" cy="1209040"/>
            <a:chOff x="1729681" y="2156348"/>
            <a:chExt cx="1230443" cy="1209040"/>
          </a:xfrm>
        </p:grpSpPr>
        <p:sp>
          <p:nvSpPr>
            <p:cNvPr id="11" name="Freeform 10">
              <a:extLst>
                <a:ext uri="{FF2B5EF4-FFF2-40B4-BE49-F238E27FC236}">
                  <a16:creationId xmlns:a16="http://schemas.microsoft.com/office/drawing/2014/main" id="{9F1A12BB-59AA-11DB-A21D-C57CA86171AD}"/>
                </a:ext>
              </a:extLst>
            </p:cNvPr>
            <p:cNvSpPr/>
            <p:nvPr/>
          </p:nvSpPr>
          <p:spPr>
            <a:xfrm>
              <a:off x="1729681" y="2156348"/>
              <a:ext cx="1209040" cy="1209040"/>
            </a:xfrm>
            <a:custGeom>
              <a:avLst/>
              <a:gdLst>
                <a:gd name="connsiteX0" fmla="*/ 1112317 w 1209040"/>
                <a:gd name="connsiteY0" fmla="*/ 1209040 h 1209040"/>
                <a:gd name="connsiteX1" fmla="*/ 96723 w 1209040"/>
                <a:gd name="connsiteY1" fmla="*/ 1209040 h 1209040"/>
                <a:gd name="connsiteX2" fmla="*/ 0 w 1209040"/>
                <a:gd name="connsiteY2" fmla="*/ 1112317 h 1209040"/>
                <a:gd name="connsiteX3" fmla="*/ 0 w 1209040"/>
                <a:gd name="connsiteY3" fmla="*/ 96723 h 1209040"/>
                <a:gd name="connsiteX4" fmla="*/ 96723 w 1209040"/>
                <a:gd name="connsiteY4" fmla="*/ 0 h 1209040"/>
                <a:gd name="connsiteX5" fmla="*/ 1112317 w 1209040"/>
                <a:gd name="connsiteY5" fmla="*/ 0 h 1209040"/>
                <a:gd name="connsiteX6" fmla="*/ 1209040 w 1209040"/>
                <a:gd name="connsiteY6" fmla="*/ 96723 h 1209040"/>
                <a:gd name="connsiteX7" fmla="*/ 1209040 w 1209040"/>
                <a:gd name="connsiteY7" fmla="*/ 1112317 h 1209040"/>
                <a:gd name="connsiteX8" fmla="*/ 1112317 w 1209040"/>
                <a:gd name="connsiteY8" fmla="*/ 1209040 h 12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040" h="1209040">
                  <a:moveTo>
                    <a:pt x="1112317" y="1209040"/>
                  </a:moveTo>
                  <a:lnTo>
                    <a:pt x="96723" y="1209040"/>
                  </a:lnTo>
                  <a:cubicBezTo>
                    <a:pt x="43525" y="1209040"/>
                    <a:pt x="0" y="1165515"/>
                    <a:pt x="0" y="1112317"/>
                  </a:cubicBezTo>
                  <a:lnTo>
                    <a:pt x="0" y="96723"/>
                  </a:lnTo>
                  <a:cubicBezTo>
                    <a:pt x="0" y="43525"/>
                    <a:pt x="43525" y="0"/>
                    <a:pt x="96723" y="0"/>
                  </a:cubicBezTo>
                  <a:lnTo>
                    <a:pt x="1112317" y="0"/>
                  </a:lnTo>
                  <a:cubicBezTo>
                    <a:pt x="1165515" y="0"/>
                    <a:pt x="1209040" y="43525"/>
                    <a:pt x="1209040" y="96723"/>
                  </a:cubicBezTo>
                  <a:lnTo>
                    <a:pt x="1209040" y="1112317"/>
                  </a:lnTo>
                  <a:cubicBezTo>
                    <a:pt x="1209040" y="1165515"/>
                    <a:pt x="1165515" y="1209040"/>
                    <a:pt x="1112317" y="1209040"/>
                  </a:cubicBezTo>
                  <a:close/>
                </a:path>
              </a:pathLst>
            </a:custGeom>
            <a:gradFill>
              <a:gsLst>
                <a:gs pos="21">
                  <a:srgbClr val="FC1255"/>
                </a:gs>
                <a:gs pos="100000">
                  <a:srgbClr val="D41D24"/>
                </a:gs>
              </a:gsLst>
              <a:lin ang="2700000" scaled="1"/>
            </a:gradFill>
            <a:ln w="8001" cap="flat">
              <a:noFill/>
              <a:prstDash val="solid"/>
              <a:miter/>
            </a:ln>
          </p:spPr>
          <p:txBody>
            <a:bodyPr rtlCol="0" anchor="ctr"/>
            <a:lstStyle/>
            <a:p>
              <a:endParaRPr lang="en-US"/>
            </a:p>
          </p:txBody>
        </p:sp>
        <p:pic>
          <p:nvPicPr>
            <p:cNvPr id="27" name="Picture 26" descr="A picture containing icon&#10;&#10;Description automatically generated">
              <a:extLst>
                <a:ext uri="{FF2B5EF4-FFF2-40B4-BE49-F238E27FC236}">
                  <a16:creationId xmlns:a16="http://schemas.microsoft.com/office/drawing/2014/main" id="{00DFF85A-58A0-50F2-7A35-B8601631DCBA}"/>
                </a:ext>
              </a:extLst>
            </p:cNvPr>
            <p:cNvPicPr>
              <a:picLocks noChangeAspect="1"/>
            </p:cNvPicPr>
            <p:nvPr/>
          </p:nvPicPr>
          <p:blipFill>
            <a:blip r:embed="rId3"/>
            <a:stretch>
              <a:fillRect/>
            </a:stretch>
          </p:blipFill>
          <p:spPr>
            <a:xfrm>
              <a:off x="1779024" y="2170318"/>
              <a:ext cx="1181100" cy="1181100"/>
            </a:xfrm>
            <a:prstGeom prst="rect">
              <a:avLst/>
            </a:prstGeom>
          </p:spPr>
        </p:pic>
      </p:grpSp>
      <p:sp>
        <p:nvSpPr>
          <p:cNvPr id="50" name="TextBox 49">
            <a:extLst>
              <a:ext uri="{FF2B5EF4-FFF2-40B4-BE49-F238E27FC236}">
                <a16:creationId xmlns:a16="http://schemas.microsoft.com/office/drawing/2014/main" id="{02450B05-4D74-311A-6295-1CE59C147081}"/>
              </a:ext>
            </a:extLst>
          </p:cNvPr>
          <p:cNvSpPr txBox="1"/>
          <p:nvPr/>
        </p:nvSpPr>
        <p:spPr>
          <a:xfrm>
            <a:off x="10160000" y="2651760"/>
            <a:ext cx="0" cy="0"/>
          </a:xfrm>
          <a:prstGeom prst="rect">
            <a:avLst/>
          </a:prstGeom>
          <a:noFill/>
          <a:ln>
            <a:noFill/>
          </a:ln>
        </p:spPr>
        <p:txBody>
          <a:bodyPr wrap="none" lIns="0" tIns="0" rIns="0" bIns="0" rtlCol="0">
            <a:noAutofit/>
          </a:bodyPr>
          <a:lstStyle/>
          <a:p>
            <a:pPr algn="l">
              <a:spcAft>
                <a:spcPts val="1200"/>
              </a:spcAft>
              <a:buClr>
                <a:schemeClr val="accent1"/>
              </a:buClr>
            </a:pPr>
            <a:endParaRPr lang="en-US" dirty="0"/>
          </a:p>
        </p:txBody>
      </p:sp>
      <p:grpSp>
        <p:nvGrpSpPr>
          <p:cNvPr id="25" name="Group 24">
            <a:extLst>
              <a:ext uri="{FF2B5EF4-FFF2-40B4-BE49-F238E27FC236}">
                <a16:creationId xmlns:a16="http://schemas.microsoft.com/office/drawing/2014/main" id="{90D91ABD-C289-89BC-1A48-1CC84174B098}"/>
              </a:ext>
            </a:extLst>
          </p:cNvPr>
          <p:cNvGrpSpPr/>
          <p:nvPr/>
        </p:nvGrpSpPr>
        <p:grpSpPr>
          <a:xfrm>
            <a:off x="9553761" y="1406478"/>
            <a:ext cx="1209040" cy="1209040"/>
            <a:chOff x="9553761" y="2116681"/>
            <a:chExt cx="1209040" cy="1209040"/>
          </a:xfrm>
        </p:grpSpPr>
        <p:sp>
          <p:nvSpPr>
            <p:cNvPr id="42" name="Freeform 41">
              <a:extLst>
                <a:ext uri="{FF2B5EF4-FFF2-40B4-BE49-F238E27FC236}">
                  <a16:creationId xmlns:a16="http://schemas.microsoft.com/office/drawing/2014/main" id="{69C1E78A-AF98-56D8-FE18-D3182449DD7C}"/>
                </a:ext>
              </a:extLst>
            </p:cNvPr>
            <p:cNvSpPr/>
            <p:nvPr/>
          </p:nvSpPr>
          <p:spPr>
            <a:xfrm>
              <a:off x="9553761" y="2116681"/>
              <a:ext cx="1209040" cy="1209040"/>
            </a:xfrm>
            <a:custGeom>
              <a:avLst/>
              <a:gdLst>
                <a:gd name="connsiteX0" fmla="*/ 1112317 w 1209040"/>
                <a:gd name="connsiteY0" fmla="*/ 1209040 h 1209040"/>
                <a:gd name="connsiteX1" fmla="*/ 96723 w 1209040"/>
                <a:gd name="connsiteY1" fmla="*/ 1209040 h 1209040"/>
                <a:gd name="connsiteX2" fmla="*/ 0 w 1209040"/>
                <a:gd name="connsiteY2" fmla="*/ 1112317 h 1209040"/>
                <a:gd name="connsiteX3" fmla="*/ 0 w 1209040"/>
                <a:gd name="connsiteY3" fmla="*/ 96723 h 1209040"/>
                <a:gd name="connsiteX4" fmla="*/ 96723 w 1209040"/>
                <a:gd name="connsiteY4" fmla="*/ 0 h 1209040"/>
                <a:gd name="connsiteX5" fmla="*/ 1112317 w 1209040"/>
                <a:gd name="connsiteY5" fmla="*/ 0 h 1209040"/>
                <a:gd name="connsiteX6" fmla="*/ 1209040 w 1209040"/>
                <a:gd name="connsiteY6" fmla="*/ 96723 h 1209040"/>
                <a:gd name="connsiteX7" fmla="*/ 1209040 w 1209040"/>
                <a:gd name="connsiteY7" fmla="*/ 1112317 h 1209040"/>
                <a:gd name="connsiteX8" fmla="*/ 1112317 w 1209040"/>
                <a:gd name="connsiteY8" fmla="*/ 1209040 h 12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040" h="1209040">
                  <a:moveTo>
                    <a:pt x="1112317" y="1209040"/>
                  </a:moveTo>
                  <a:lnTo>
                    <a:pt x="96723" y="1209040"/>
                  </a:lnTo>
                  <a:cubicBezTo>
                    <a:pt x="43525" y="1209040"/>
                    <a:pt x="0" y="1165515"/>
                    <a:pt x="0" y="1112317"/>
                  </a:cubicBezTo>
                  <a:lnTo>
                    <a:pt x="0" y="96723"/>
                  </a:lnTo>
                  <a:cubicBezTo>
                    <a:pt x="0" y="43525"/>
                    <a:pt x="43525" y="0"/>
                    <a:pt x="96723" y="0"/>
                  </a:cubicBezTo>
                  <a:lnTo>
                    <a:pt x="1112317" y="0"/>
                  </a:lnTo>
                  <a:cubicBezTo>
                    <a:pt x="1165515" y="0"/>
                    <a:pt x="1209040" y="43525"/>
                    <a:pt x="1209040" y="96723"/>
                  </a:cubicBezTo>
                  <a:lnTo>
                    <a:pt x="1209040" y="1112317"/>
                  </a:lnTo>
                  <a:cubicBezTo>
                    <a:pt x="1209040" y="1165515"/>
                    <a:pt x="1165515" y="1209040"/>
                    <a:pt x="1112317" y="1209040"/>
                  </a:cubicBezTo>
                  <a:close/>
                </a:path>
              </a:pathLst>
            </a:custGeom>
            <a:gradFill>
              <a:gsLst>
                <a:gs pos="21">
                  <a:srgbClr val="425563"/>
                </a:gs>
                <a:gs pos="100000">
                  <a:srgbClr val="182C35"/>
                </a:gs>
              </a:gsLst>
              <a:lin ang="2700000" scaled="1"/>
            </a:gradFill>
            <a:ln w="8001" cap="flat">
              <a:noFill/>
              <a:prstDash val="solid"/>
              <a:miter/>
            </a:ln>
          </p:spPr>
          <p:txBody>
            <a:bodyPr rtlCol="0" anchor="ctr"/>
            <a:lstStyle/>
            <a:p>
              <a:endParaRPr lang="en-US" dirty="0"/>
            </a:p>
          </p:txBody>
        </p:sp>
        <p:pic>
          <p:nvPicPr>
            <p:cNvPr id="53" name="Picture 52" descr="A picture containing icon&#10;&#10;Description automatically generated">
              <a:extLst>
                <a:ext uri="{FF2B5EF4-FFF2-40B4-BE49-F238E27FC236}">
                  <a16:creationId xmlns:a16="http://schemas.microsoft.com/office/drawing/2014/main" id="{6502BEBF-601E-E436-973B-CF86FE4C4353}"/>
                </a:ext>
              </a:extLst>
            </p:cNvPr>
            <p:cNvPicPr>
              <a:picLocks noChangeAspect="1"/>
            </p:cNvPicPr>
            <p:nvPr/>
          </p:nvPicPr>
          <p:blipFill>
            <a:blip r:embed="rId4"/>
            <a:stretch>
              <a:fillRect/>
            </a:stretch>
          </p:blipFill>
          <p:spPr>
            <a:xfrm>
              <a:off x="9581701" y="2121210"/>
              <a:ext cx="1181100" cy="1181100"/>
            </a:xfrm>
            <a:prstGeom prst="rect">
              <a:avLst/>
            </a:prstGeom>
          </p:spPr>
        </p:pic>
      </p:grpSp>
      <p:sp>
        <p:nvSpPr>
          <p:cNvPr id="54" name="TextBox 53">
            <a:extLst>
              <a:ext uri="{FF2B5EF4-FFF2-40B4-BE49-F238E27FC236}">
                <a16:creationId xmlns:a16="http://schemas.microsoft.com/office/drawing/2014/main" id="{13412808-DADB-BA1B-A7AE-5DE09905C091}"/>
              </a:ext>
            </a:extLst>
          </p:cNvPr>
          <p:cNvSpPr txBox="1"/>
          <p:nvPr/>
        </p:nvSpPr>
        <p:spPr>
          <a:xfrm>
            <a:off x="11033760" y="3810000"/>
            <a:ext cx="0" cy="0"/>
          </a:xfrm>
          <a:prstGeom prst="rect">
            <a:avLst/>
          </a:prstGeom>
          <a:noFill/>
          <a:ln>
            <a:noFill/>
          </a:ln>
        </p:spPr>
        <p:txBody>
          <a:bodyPr wrap="none" lIns="0" tIns="0" rIns="0" bIns="0" rtlCol="0">
            <a:noAutofit/>
          </a:bodyPr>
          <a:lstStyle/>
          <a:p>
            <a:pPr marL="194310" indent="-194310" algn="l">
              <a:spcAft>
                <a:spcPts val="1200"/>
              </a:spcAft>
              <a:buClr>
                <a:schemeClr val="accent1"/>
              </a:buClr>
              <a:buFont typeface="Arial" panose="020B0604020202020204" pitchFamily="34" charset="0"/>
              <a:buChar char="•"/>
            </a:pPr>
            <a:endParaRPr lang="en-US" dirty="0"/>
          </a:p>
        </p:txBody>
      </p:sp>
      <p:cxnSp>
        <p:nvCxnSpPr>
          <p:cNvPr id="31" name="Straight Connector 30">
            <a:extLst>
              <a:ext uri="{FF2B5EF4-FFF2-40B4-BE49-F238E27FC236}">
                <a16:creationId xmlns:a16="http://schemas.microsoft.com/office/drawing/2014/main" id="{D3103738-74CB-7F4A-B1F5-90C0EDB27784}"/>
              </a:ext>
            </a:extLst>
          </p:cNvPr>
          <p:cNvCxnSpPr>
            <a:cxnSpLocks/>
          </p:cNvCxnSpPr>
          <p:nvPr/>
        </p:nvCxnSpPr>
        <p:spPr>
          <a:xfrm>
            <a:off x="5910638" y="3962406"/>
            <a:ext cx="778473" cy="0"/>
          </a:xfrm>
          <a:prstGeom prst="line">
            <a:avLst/>
          </a:prstGeom>
          <a:ln w="31750">
            <a:gradFill flip="none" rotWithShape="1">
              <a:gsLst>
                <a:gs pos="0">
                  <a:schemeClr val="accent4"/>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FE784F7-E54D-E8BD-F7DB-B88360E1730F}"/>
              </a:ext>
            </a:extLst>
          </p:cNvPr>
          <p:cNvGrpSpPr/>
          <p:nvPr/>
        </p:nvGrpSpPr>
        <p:grpSpPr>
          <a:xfrm>
            <a:off x="4436190" y="802419"/>
            <a:ext cx="3355841" cy="2946937"/>
            <a:chOff x="4428096" y="1476916"/>
            <a:chExt cx="3355841" cy="2946937"/>
          </a:xfrm>
        </p:grpSpPr>
        <p:sp>
          <p:nvSpPr>
            <p:cNvPr id="13" name="TextBox 12">
              <a:extLst>
                <a:ext uri="{FF2B5EF4-FFF2-40B4-BE49-F238E27FC236}">
                  <a16:creationId xmlns:a16="http://schemas.microsoft.com/office/drawing/2014/main" id="{78CD8877-5ABB-894E-A5DD-31D1960F448A}"/>
                </a:ext>
              </a:extLst>
            </p:cNvPr>
            <p:cNvSpPr txBox="1"/>
            <p:nvPr/>
          </p:nvSpPr>
          <p:spPr>
            <a:xfrm>
              <a:off x="4428096" y="1476916"/>
              <a:ext cx="2524044" cy="2941612"/>
            </a:xfrm>
            <a:prstGeom prst="rect">
              <a:avLst/>
            </a:prstGeom>
          </p:spPr>
          <p:txBody>
            <a:bodyPr vert="horz" wrap="none" lIns="0" tIns="0" rIns="0" bIns="0" rtlCol="0" anchor="t">
              <a:noAutofit/>
            </a:bodyPr>
            <a:lstStyle/>
            <a:p>
              <a:pPr algn="l"/>
              <a:r>
                <a:rPr lang="en-US" sz="15000" b="1" dirty="0">
                  <a:solidFill>
                    <a:schemeClr val="tx2">
                      <a:alpha val="10133"/>
                    </a:schemeClr>
                  </a:solidFill>
                  <a:latin typeface="Arial" panose="020B0604020202020204" pitchFamily="34" charset="0"/>
                  <a:ea typeface="Polaris Book" panose="02000000000000000000" pitchFamily="2" charset="0"/>
                  <a:cs typeface="Arial" panose="020B0604020202020204" pitchFamily="34" charset="0"/>
                </a:rPr>
                <a:t>2</a:t>
              </a:r>
            </a:p>
          </p:txBody>
        </p:sp>
        <p:sp>
          <p:nvSpPr>
            <p:cNvPr id="15" name="Rectangle 14">
              <a:extLst>
                <a:ext uri="{FF2B5EF4-FFF2-40B4-BE49-F238E27FC236}">
                  <a16:creationId xmlns:a16="http://schemas.microsoft.com/office/drawing/2014/main" id="{E1E3FFFF-04A9-D841-B85E-EB415BAD7A34}"/>
                </a:ext>
              </a:extLst>
            </p:cNvPr>
            <p:cNvSpPr/>
            <p:nvPr/>
          </p:nvSpPr>
          <p:spPr>
            <a:xfrm>
              <a:off x="4733183" y="3548693"/>
              <a:ext cx="3050754" cy="875160"/>
            </a:xfrm>
            <a:prstGeom prst="rect">
              <a:avLst/>
            </a:prstGeom>
          </p:spPr>
          <p:txBody>
            <a:bodyPr wrap="square" lIns="0" tIns="0" rIns="0" bIns="0" anchor="t">
              <a:noAutofit/>
            </a:bodyPr>
            <a:lstStyle/>
            <a:p>
              <a:pPr algn="ctr"/>
              <a:r>
                <a:rPr lang="en-US" sz="2600" dirty="0">
                  <a:latin typeface="Arial" panose="020B0604020202020204" pitchFamily="34" charset="0"/>
                  <a:cs typeface="Arial" panose="020B0604020202020204" pitchFamily="34" charset="0"/>
                </a:rPr>
                <a:t>Mitigating Token Abuse</a:t>
              </a:r>
            </a:p>
            <a:p>
              <a:pPr algn="ctr"/>
              <a:endParaRPr lang="en-US" sz="2600" dirty="0">
                <a:latin typeface="Arial" panose="020B0604020202020204" pitchFamily="34" charset="0"/>
                <a:cs typeface="Arial" panose="020B0604020202020204" pitchFamily="34" charset="0"/>
              </a:endParaRPr>
            </a:p>
          </p:txBody>
        </p:sp>
        <p:pic>
          <p:nvPicPr>
            <p:cNvPr id="51" name="Picture 50" descr="Icon&#10;&#10;Description automatically generated">
              <a:extLst>
                <a:ext uri="{FF2B5EF4-FFF2-40B4-BE49-F238E27FC236}">
                  <a16:creationId xmlns:a16="http://schemas.microsoft.com/office/drawing/2014/main" id="{A5E2106E-6DD0-CC41-D37D-C535546D3824}"/>
                </a:ext>
              </a:extLst>
            </p:cNvPr>
            <p:cNvPicPr>
              <a:picLocks noChangeAspect="1"/>
            </p:cNvPicPr>
            <p:nvPr/>
          </p:nvPicPr>
          <p:blipFill>
            <a:blip r:embed="rId5"/>
            <a:stretch>
              <a:fillRect/>
            </a:stretch>
          </p:blipFill>
          <p:spPr>
            <a:xfrm>
              <a:off x="5646584" y="2154054"/>
              <a:ext cx="1181100" cy="1181100"/>
            </a:xfrm>
            <a:prstGeom prst="rect">
              <a:avLst/>
            </a:prstGeom>
          </p:spPr>
        </p:pic>
      </p:grpSp>
      <p:sp>
        <p:nvSpPr>
          <p:cNvPr id="58" name="Title 57">
            <a:extLst>
              <a:ext uri="{FF2B5EF4-FFF2-40B4-BE49-F238E27FC236}">
                <a16:creationId xmlns:a16="http://schemas.microsoft.com/office/drawing/2014/main" id="{B5ACE77E-E7B5-BDF3-D18C-5DE3673947CE}"/>
              </a:ext>
            </a:extLst>
          </p:cNvPr>
          <p:cNvSpPr>
            <a:spLocks noGrp="1"/>
          </p:cNvSpPr>
          <p:nvPr>
            <p:ph type="title"/>
          </p:nvPr>
        </p:nvSpPr>
        <p:spPr>
          <a:xfrm>
            <a:off x="193560" y="34625"/>
            <a:ext cx="10535322" cy="888173"/>
          </a:xfrm>
        </p:spPr>
        <p:txBody>
          <a:bodyPr>
            <a:normAutofit/>
          </a:bodyPr>
          <a:lstStyle/>
          <a:p>
            <a:r>
              <a:rPr lang="en-US" b="1" dirty="0"/>
              <a:t>Perks of using Short lived Tokens</a:t>
            </a:r>
          </a:p>
        </p:txBody>
      </p:sp>
      <p:sp>
        <p:nvSpPr>
          <p:cNvPr id="24" name="TextBox 23">
            <a:extLst>
              <a:ext uri="{FF2B5EF4-FFF2-40B4-BE49-F238E27FC236}">
                <a16:creationId xmlns:a16="http://schemas.microsoft.com/office/drawing/2014/main" id="{93B3D4FA-1593-DA80-D39E-15F1F0A8B0B1}"/>
              </a:ext>
            </a:extLst>
          </p:cNvPr>
          <p:cNvSpPr txBox="1"/>
          <p:nvPr/>
        </p:nvSpPr>
        <p:spPr>
          <a:xfrm>
            <a:off x="4300537" y="4108582"/>
            <a:ext cx="3400254" cy="2308324"/>
          </a:xfrm>
          <a:prstGeom prst="rect">
            <a:avLst/>
          </a:prstGeom>
          <a:noFill/>
        </p:spPr>
        <p:txBody>
          <a:bodyPr wrap="square">
            <a:spAutoFit/>
          </a:bodyPr>
          <a:lstStyle/>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Tokens are often used to authorize access to resources. </a:t>
            </a:r>
          </a:p>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By making tokens short lived, we limit the time an attacker can use to abuse a stolen token.</a:t>
            </a:r>
          </a:p>
          <a:p>
            <a:pPr marL="765810" lvl="1" indent="-285750">
              <a:buFont typeface="Arial" panose="020B0604020202020204" pitchFamily="34" charset="0"/>
              <a:buChar char="•"/>
            </a:pPr>
            <a:r>
              <a:rPr lang="en-US" sz="1600" kern="100" dirty="0">
                <a:effectLst/>
                <a:latin typeface="+mn-lt"/>
                <a:ea typeface="Aptos" panose="020B0004020202020204" pitchFamily="34" charset="0"/>
                <a:cs typeface="Times New Roman" panose="02020603050405020304" pitchFamily="18" charset="0"/>
              </a:rPr>
              <a:t>Thus, </a:t>
            </a:r>
            <a:r>
              <a:rPr lang="en-US" sz="1600" b="1" kern="100" dirty="0">
                <a:effectLst/>
                <a:latin typeface="+mn-lt"/>
                <a:ea typeface="Aptos" panose="020B0004020202020204" pitchFamily="34" charset="0"/>
                <a:cs typeface="Times New Roman" panose="02020603050405020304" pitchFamily="18" charset="0"/>
              </a:rPr>
              <a:t>minimizing</a:t>
            </a:r>
            <a:r>
              <a:rPr lang="en-US" sz="1600" kern="100" dirty="0">
                <a:effectLst/>
                <a:latin typeface="+mn-lt"/>
                <a:ea typeface="Aptos" panose="020B0004020202020204" pitchFamily="34" charset="0"/>
                <a:cs typeface="Times New Roman" panose="02020603050405020304" pitchFamily="18" charset="0"/>
              </a:rPr>
              <a:t> the </a:t>
            </a:r>
            <a:r>
              <a:rPr lang="en-US" sz="1600" b="1" kern="100" dirty="0">
                <a:effectLst/>
                <a:latin typeface="+mn-lt"/>
                <a:ea typeface="Aptos" panose="020B0004020202020204" pitchFamily="34" charset="0"/>
                <a:cs typeface="Times New Roman" panose="02020603050405020304" pitchFamily="18" charset="0"/>
              </a:rPr>
              <a:t>risk</a:t>
            </a:r>
            <a:r>
              <a:rPr lang="en-US" sz="1600" kern="100" dirty="0">
                <a:effectLst/>
                <a:latin typeface="+mn-lt"/>
                <a:ea typeface="Aptos" panose="020B0004020202020204" pitchFamily="34" charset="0"/>
                <a:cs typeface="Times New Roman" panose="02020603050405020304" pitchFamily="18" charset="0"/>
              </a:rPr>
              <a:t> </a:t>
            </a:r>
            <a:r>
              <a:rPr lang="en-US" sz="1600" b="1" kern="100" dirty="0">
                <a:effectLst/>
                <a:latin typeface="+mn-lt"/>
                <a:ea typeface="Aptos" panose="020B0004020202020204" pitchFamily="34" charset="0"/>
                <a:cs typeface="Times New Roman" panose="02020603050405020304" pitchFamily="18" charset="0"/>
              </a:rPr>
              <a:t>window</a:t>
            </a:r>
            <a:r>
              <a:rPr lang="en-US" sz="1600" kern="100" dirty="0">
                <a:effectLst/>
                <a:latin typeface="+mn-lt"/>
                <a:ea typeface="Aptos" panose="020B0004020202020204" pitchFamily="34" charset="0"/>
                <a:cs typeface="Times New Roman" panose="02020603050405020304" pitchFamily="18" charset="0"/>
              </a:rPr>
              <a:t> significantly</a:t>
            </a:r>
            <a:endParaRPr lang="en-US" sz="1600" dirty="0"/>
          </a:p>
        </p:txBody>
      </p:sp>
    </p:spTree>
    <p:extLst>
      <p:ext uri="{BB962C8B-B14F-4D97-AF65-F5344CB8AC3E}">
        <p14:creationId xmlns:p14="http://schemas.microsoft.com/office/powerpoint/2010/main" val="4268146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5" name="Rectangle 1054">
            <a:extLst>
              <a:ext uri="{FF2B5EF4-FFF2-40B4-BE49-F238E27FC236}">
                <a16:creationId xmlns:a16="http://schemas.microsoft.com/office/drawing/2014/main" id="{6113EC7C-368D-469A-9B5C-F3555B088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67A8F4B-3C06-B63A-C2CD-ECF920559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92" r="31193"/>
          <a:stretch/>
        </p:blipFill>
        <p:spPr bwMode="auto">
          <a:xfrm>
            <a:off x="-3" y="2257425"/>
            <a:ext cx="4196274" cy="4600575"/>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descr="A person holding medals and a banner&#10;&#10;Description automatically generated">
            <a:extLst>
              <a:ext uri="{FF2B5EF4-FFF2-40B4-BE49-F238E27FC236}">
                <a16:creationId xmlns:a16="http://schemas.microsoft.com/office/drawing/2014/main" id="{E4B20640-5958-B4F9-2B31-92B04AC5181E}"/>
              </a:ext>
            </a:extLst>
          </p:cNvPr>
          <p:cNvPicPr>
            <a:picLocks noChangeAspect="1"/>
          </p:cNvPicPr>
          <p:nvPr/>
        </p:nvPicPr>
        <p:blipFill>
          <a:blip r:embed="rId3"/>
          <a:srcRect l="8427" r="9675" b="-2"/>
          <a:stretch/>
        </p:blipFill>
        <p:spPr>
          <a:xfrm>
            <a:off x="4913481" y="1549496"/>
            <a:ext cx="3635653" cy="3354472"/>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p:spPr>
      </p:pic>
      <p:sp>
        <p:nvSpPr>
          <p:cNvPr id="2" name="Title 1">
            <a:extLst>
              <a:ext uri="{FF2B5EF4-FFF2-40B4-BE49-F238E27FC236}">
                <a16:creationId xmlns:a16="http://schemas.microsoft.com/office/drawing/2014/main" id="{C5A45D79-F3CC-1E20-97FA-74E78C7B6F0C}"/>
              </a:ext>
            </a:extLst>
          </p:cNvPr>
          <p:cNvSpPr>
            <a:spLocks noGrp="1"/>
          </p:cNvSpPr>
          <p:nvPr>
            <p:ph type="title"/>
          </p:nvPr>
        </p:nvSpPr>
        <p:spPr>
          <a:xfrm>
            <a:off x="5124141" y="5449988"/>
            <a:ext cx="6864412" cy="1131215"/>
          </a:xfrm>
        </p:spPr>
        <p:txBody>
          <a:bodyPr vert="horz" lIns="91440" tIns="45720" rIns="91440" bIns="45720" rtlCol="0" anchor="b">
            <a:normAutofit/>
          </a:bodyPr>
          <a:lstStyle/>
          <a:p>
            <a:r>
              <a:rPr lang="en-US" kern="1200" dirty="0">
                <a:latin typeface="+mj-lt"/>
                <a:ea typeface="+mj-ea"/>
                <a:cs typeface="+mj-cs"/>
              </a:rPr>
              <a:t>About me</a:t>
            </a:r>
          </a:p>
        </p:txBody>
      </p:sp>
      <p:pic>
        <p:nvPicPr>
          <p:cNvPr id="1028" name="Picture 4" descr="Image result for badminton">
            <a:extLst>
              <a:ext uri="{FF2B5EF4-FFF2-40B4-BE49-F238E27FC236}">
                <a16:creationId xmlns:a16="http://schemas.microsoft.com/office/drawing/2014/main" id="{38ED337C-D521-4407-C4F4-DAF4646AF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9076" r="1" b="1"/>
          <a:stretch/>
        </p:blipFill>
        <p:spPr bwMode="auto">
          <a:xfrm>
            <a:off x="480177" y="3"/>
            <a:ext cx="4980517" cy="2440831"/>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descr="A person standing on a rock looking up at a waterfall&#10;&#10;Description automatically generated">
            <a:extLst>
              <a:ext uri="{FF2B5EF4-FFF2-40B4-BE49-F238E27FC236}">
                <a16:creationId xmlns:a16="http://schemas.microsoft.com/office/drawing/2014/main" id="{2DC43CC5-AC99-FDAB-90A1-F52CAA58DDFE}"/>
              </a:ext>
            </a:extLst>
          </p:cNvPr>
          <p:cNvPicPr>
            <a:picLocks noChangeAspect="1"/>
          </p:cNvPicPr>
          <p:nvPr/>
        </p:nvPicPr>
        <p:blipFill>
          <a:blip r:embed="rId5"/>
          <a:srcRect t="10648" r="-3" b="-3"/>
          <a:stretch/>
        </p:blipFill>
        <p:spPr>
          <a:xfrm>
            <a:off x="8291384" y="10"/>
            <a:ext cx="3900619" cy="3805871"/>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p:spPr>
      </p:pic>
      <p:sp>
        <p:nvSpPr>
          <p:cNvPr id="1056" name="Content Placeholder 1036">
            <a:extLst>
              <a:ext uri="{FF2B5EF4-FFF2-40B4-BE49-F238E27FC236}">
                <a16:creationId xmlns:a16="http://schemas.microsoft.com/office/drawing/2014/main" id="{87FDFB78-4E27-82D2-AD9C-98B7CACC28BE}"/>
              </a:ext>
            </a:extLst>
          </p:cNvPr>
          <p:cNvSpPr>
            <a:spLocks noGrp="1"/>
          </p:cNvSpPr>
          <p:nvPr>
            <p:ph idx="1"/>
          </p:nvPr>
        </p:nvSpPr>
        <p:spPr>
          <a:xfrm>
            <a:off x="4498849" y="5000822"/>
            <a:ext cx="6864411" cy="1355528"/>
          </a:xfrm>
        </p:spPr>
        <p:txBody>
          <a:bodyPr>
            <a:normAutofit/>
          </a:bodyPr>
          <a:lstStyle/>
          <a:p>
            <a:pPr marL="0" indent="0">
              <a:buNone/>
            </a:pPr>
            <a:r>
              <a:rPr lang="en-US" sz="2000" dirty="0"/>
              <a:t> </a:t>
            </a:r>
          </a:p>
        </p:txBody>
      </p:sp>
    </p:spTree>
    <p:extLst>
      <p:ext uri="{BB962C8B-B14F-4D97-AF65-F5344CB8AC3E}">
        <p14:creationId xmlns:p14="http://schemas.microsoft.com/office/powerpoint/2010/main" val="131856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574471" y="-154392"/>
            <a:ext cx="4772975" cy="1800526"/>
          </a:xfrm>
        </p:spPr>
        <p:txBody>
          <a:bodyPr>
            <a:normAutofit/>
          </a:bodyPr>
          <a:lstStyle/>
          <a:p>
            <a:r>
              <a:rPr lang="en-US" dirty="0"/>
              <a:t>Auto Rotation Policy</a:t>
            </a:r>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461684" y="1559860"/>
            <a:ext cx="5634316" cy="4751574"/>
          </a:xfrm>
        </p:spPr>
        <p:txBody>
          <a:bodyPr>
            <a:normAutofit/>
          </a:bodyPr>
          <a:lstStyle/>
          <a:p>
            <a:r>
              <a:rPr lang="en-US" sz="2000" dirty="0">
                <a:hlinkClick r:id="rId3"/>
              </a:rPr>
              <a:t>Auto rotation Policy </a:t>
            </a:r>
            <a:endParaRPr lang="en-US" sz="2000" dirty="0"/>
          </a:p>
        </p:txBody>
      </p:sp>
    </p:spTree>
    <p:extLst>
      <p:ext uri="{BB962C8B-B14F-4D97-AF65-F5344CB8AC3E}">
        <p14:creationId xmlns:p14="http://schemas.microsoft.com/office/powerpoint/2010/main" val="275733225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574472" y="439270"/>
            <a:ext cx="4705742" cy="1206863"/>
          </a:xfrm>
        </p:spPr>
        <p:txBody>
          <a:bodyPr>
            <a:normAutofit fontScale="90000"/>
          </a:bodyPr>
          <a:lstStyle/>
          <a:p>
            <a:r>
              <a:rPr lang="en-US" sz="4400" dirty="0"/>
              <a:t>Extension to Databases</a:t>
            </a:r>
            <a:br>
              <a:rPr lang="en-US" sz="4400" dirty="0"/>
            </a:br>
            <a:endParaRPr lang="en-US" dirty="0"/>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385482" y="1425389"/>
            <a:ext cx="5634316" cy="4751574"/>
          </a:xfrm>
        </p:spPr>
        <p:txBody>
          <a:bodyPr>
            <a:normAutofit/>
          </a:bodyPr>
          <a:lstStyle/>
          <a:p>
            <a:r>
              <a:rPr lang="en-IN" sz="1400" dirty="0">
                <a:hlinkClick r:id="rId3"/>
              </a:rPr>
              <a:t>Dynamic secrets: database secrets engine | Vault | HashiCorp Developer</a:t>
            </a:r>
            <a:endParaRPr lang="en-US" sz="2000" dirty="0"/>
          </a:p>
        </p:txBody>
      </p:sp>
    </p:spTree>
    <p:extLst>
      <p:ext uri="{BB962C8B-B14F-4D97-AF65-F5344CB8AC3E}">
        <p14:creationId xmlns:p14="http://schemas.microsoft.com/office/powerpoint/2010/main" val="367132420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572-B95B-9756-219A-5DB1F9EF878C}"/>
              </a:ext>
            </a:extLst>
          </p:cNvPr>
          <p:cNvSpPr>
            <a:spLocks noGrp="1"/>
          </p:cNvSpPr>
          <p:nvPr>
            <p:ph type="title"/>
          </p:nvPr>
        </p:nvSpPr>
        <p:spPr>
          <a:xfrm>
            <a:off x="507238" y="50416"/>
            <a:ext cx="4772975" cy="1800526"/>
          </a:xfrm>
        </p:spPr>
        <p:txBody>
          <a:bodyPr>
            <a:normAutofit/>
          </a:bodyPr>
          <a:lstStyle/>
          <a:p>
            <a:r>
              <a:rPr lang="en-US" dirty="0"/>
              <a:t>FOSS Tool</a:t>
            </a:r>
          </a:p>
        </p:txBody>
      </p:sp>
      <p:sp>
        <p:nvSpPr>
          <p:cNvPr id="3" name="Content Placeholder 2">
            <a:extLst>
              <a:ext uri="{FF2B5EF4-FFF2-40B4-BE49-F238E27FC236}">
                <a16:creationId xmlns:a16="http://schemas.microsoft.com/office/drawing/2014/main" id="{F6ECEDE7-80F9-C454-0E4F-90922CBEEC31}"/>
              </a:ext>
            </a:extLst>
          </p:cNvPr>
          <p:cNvSpPr>
            <a:spLocks noGrp="1"/>
          </p:cNvSpPr>
          <p:nvPr>
            <p:ph idx="1"/>
          </p:nvPr>
        </p:nvSpPr>
        <p:spPr>
          <a:xfrm>
            <a:off x="385482" y="1425389"/>
            <a:ext cx="5634316" cy="4751574"/>
          </a:xfrm>
        </p:spPr>
        <p:txBody>
          <a:bodyPr>
            <a:normAutofit/>
          </a:bodyPr>
          <a:lstStyle/>
          <a:p>
            <a:r>
              <a:rPr lang="en-US" sz="2000" dirty="0" err="1"/>
              <a:t>HashiCorp</a:t>
            </a:r>
            <a:r>
              <a:rPr lang="en-US" sz="2000" dirty="0"/>
              <a:t> Vault</a:t>
            </a:r>
          </a:p>
          <a:p>
            <a:r>
              <a:rPr lang="en-US" sz="2000" dirty="0" err="1"/>
              <a:t>Keycloak</a:t>
            </a:r>
            <a:endParaRPr lang="en-US" sz="2000" dirty="0"/>
          </a:p>
          <a:p>
            <a:r>
              <a:rPr lang="en-US" sz="2000" dirty="0" err="1"/>
              <a:t>Seaked</a:t>
            </a:r>
            <a:r>
              <a:rPr lang="en-US" sz="2000" dirty="0"/>
              <a:t> Secrets</a:t>
            </a:r>
          </a:p>
          <a:p>
            <a:endParaRPr lang="en-US" sz="2000" dirty="0"/>
          </a:p>
          <a:p>
            <a:pPr marL="0" indent="0">
              <a:buNone/>
            </a:pPr>
            <a:r>
              <a:rPr lang="en-US" sz="2000" dirty="0"/>
              <a:t>Free and Open Source Software (FOSS) tools provide robust solutions for securely managing and storing credentials in applications.</a:t>
            </a:r>
          </a:p>
        </p:txBody>
      </p:sp>
      <p:pic>
        <p:nvPicPr>
          <p:cNvPr id="9222" name="Picture 6" descr="image">
            <a:extLst>
              <a:ext uri="{FF2B5EF4-FFF2-40B4-BE49-F238E27FC236}">
                <a16:creationId xmlns:a16="http://schemas.microsoft.com/office/drawing/2014/main" id="{D996715E-2309-2243-620B-0E4B786FA2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11788" y="1252786"/>
            <a:ext cx="4636745" cy="20910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a:extLst>
              <a:ext uri="{FF2B5EF4-FFF2-40B4-BE49-F238E27FC236}">
                <a16:creationId xmlns:a16="http://schemas.microsoft.com/office/drawing/2014/main" id="{CB5193B7-5B5F-965A-CFEC-D9C710B03D7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13466" y="3818965"/>
            <a:ext cx="4735067" cy="190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938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0AD4-7640-C4FD-144F-555E4AC214A3}"/>
              </a:ext>
            </a:extLst>
          </p:cNvPr>
          <p:cNvSpPr>
            <a:spLocks noGrp="1"/>
          </p:cNvSpPr>
          <p:nvPr>
            <p:ph type="title"/>
          </p:nvPr>
        </p:nvSpPr>
        <p:spPr>
          <a:xfrm>
            <a:off x="452717" y="1990164"/>
            <a:ext cx="5311589" cy="3101790"/>
          </a:xfrm>
        </p:spPr>
        <p:txBody>
          <a:bodyPr>
            <a:normAutofit/>
          </a:bodyPr>
          <a:lstStyle/>
          <a:p>
            <a:r>
              <a:rPr lang="en-US" sz="3600" b="1" dirty="0"/>
              <a:t>“You got the incredible power of FOSS through the Thor's Hammer to protect your the </a:t>
            </a:r>
            <a:r>
              <a:rPr lang="en-US" sz="3600" b="1" dirty="0" err="1"/>
              <a:t>Asgard</a:t>
            </a:r>
            <a:r>
              <a:rPr lang="en-US" sz="3600" b="1" dirty="0"/>
              <a:t> </a:t>
            </a:r>
            <a:br>
              <a:rPr lang="en-US" sz="3600" b="1" dirty="0"/>
            </a:br>
            <a:r>
              <a:rPr lang="en-US" sz="3600" b="1" dirty="0"/>
              <a:t>(Applications) from potential threats ”</a:t>
            </a:r>
          </a:p>
        </p:txBody>
      </p:sp>
      <p:pic>
        <p:nvPicPr>
          <p:cNvPr id="12296" name="Picture 8" descr="Thor Godof Thunder GIF - Thor GodofThunder Thunderer - Discover &amp; Share ...">
            <a:extLst>
              <a:ext uri="{FF2B5EF4-FFF2-40B4-BE49-F238E27FC236}">
                <a16:creationId xmlns:a16="http://schemas.microsoft.com/office/drawing/2014/main" id="{7B2454E0-984A-37BE-00FE-6EC9E05AA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41" y="1696571"/>
            <a:ext cx="6159748" cy="346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53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C18F-8F7A-198D-FCFA-A3001D84F3FF}"/>
              </a:ext>
            </a:extLst>
          </p:cNvPr>
          <p:cNvSpPr>
            <a:spLocks noGrp="1"/>
          </p:cNvSpPr>
          <p:nvPr>
            <p:ph type="title"/>
          </p:nvPr>
        </p:nvSpPr>
        <p:spPr/>
        <p:txBody>
          <a:bodyPr/>
          <a:lstStyle/>
          <a:p>
            <a:r>
              <a:rPr lang="en-US" b="1" dirty="0"/>
              <a:t>USE WISELY</a:t>
            </a:r>
          </a:p>
        </p:txBody>
      </p:sp>
      <p:pic>
        <p:nvPicPr>
          <p:cNvPr id="13314" name="Picture 2" descr="Statues Of Woman Photos, Download The BEST Free Statues Of Woman Stock ...">
            <a:extLst>
              <a:ext uri="{FF2B5EF4-FFF2-40B4-BE49-F238E27FC236}">
                <a16:creationId xmlns:a16="http://schemas.microsoft.com/office/drawing/2014/main" id="{D2579BD3-53FE-200E-A0EB-CBA405B1A4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2635" y="1533996"/>
            <a:ext cx="3135963" cy="47039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Hammer And Nail Cartoon Illustrations, Royalty-Free Vector Graphics ...">
            <a:extLst>
              <a:ext uri="{FF2B5EF4-FFF2-40B4-BE49-F238E27FC236}">
                <a16:creationId xmlns:a16="http://schemas.microsoft.com/office/drawing/2014/main" id="{73EE9ED8-81D3-5346-33D3-6C74CBCAE6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5" r="41465" b="-1"/>
          <a:stretch/>
        </p:blipFill>
        <p:spPr bwMode="auto">
          <a:xfrm>
            <a:off x="6580095" y="1690688"/>
            <a:ext cx="3054975" cy="405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016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203" name="Rectangle 8202">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2F968-9752-8960-9F35-80686FB7631B}"/>
              </a:ext>
            </a:extLst>
          </p:cNvPr>
          <p:cNvSpPr>
            <a:spLocks noGrp="1"/>
          </p:cNvSpPr>
          <p:nvPr>
            <p:ph type="title"/>
          </p:nvPr>
        </p:nvSpPr>
        <p:spPr>
          <a:xfrm>
            <a:off x="143219" y="690383"/>
            <a:ext cx="10928862" cy="860654"/>
          </a:xfrm>
        </p:spPr>
        <p:txBody>
          <a:bodyPr anchor="b">
            <a:normAutofit/>
          </a:bodyPr>
          <a:lstStyle/>
          <a:p>
            <a:r>
              <a:rPr lang="en-IN" sz="3300" b="1" dirty="0">
                <a:solidFill>
                  <a:schemeClr val="tx2"/>
                </a:solidFill>
              </a:rPr>
              <a:t>Introducing short lived token-based authentication</a:t>
            </a:r>
            <a:r>
              <a:rPr lang="en-IN" sz="3300" dirty="0">
                <a:solidFill>
                  <a:schemeClr val="tx2"/>
                </a:solidFill>
              </a:rPr>
              <a:t>. </a:t>
            </a:r>
            <a:endParaRPr lang="en-US" sz="3300" dirty="0">
              <a:solidFill>
                <a:schemeClr val="tx2"/>
              </a:solidFill>
            </a:endParaRPr>
          </a:p>
        </p:txBody>
      </p:sp>
      <p:pic>
        <p:nvPicPr>
          <p:cNvPr id="8198" name="Picture 6">
            <a:extLst>
              <a:ext uri="{FF2B5EF4-FFF2-40B4-BE49-F238E27FC236}">
                <a16:creationId xmlns:a16="http://schemas.microsoft.com/office/drawing/2014/main" id="{9E29F477-FA3C-21A4-E581-46AEC4C145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34221" y="84274"/>
            <a:ext cx="1386705" cy="1386705"/>
          </a:xfrm>
          <a:prstGeom prst="rect">
            <a:avLst/>
          </a:prstGeom>
          <a:noFill/>
          <a:extLst>
            <a:ext uri="{909E8E84-426E-40DD-AFC4-6F175D3DCCD1}">
              <a14:hiddenFill xmlns:a14="http://schemas.microsoft.com/office/drawing/2010/main">
                <a:solidFill>
                  <a:srgbClr val="FFFFFF"/>
                </a:solidFill>
              </a14:hiddenFill>
            </a:ext>
          </a:extLst>
        </p:spPr>
      </p:pic>
      <p:grpSp>
        <p:nvGrpSpPr>
          <p:cNvPr id="8205" name="Group 8204">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8206" name="Freeform: Shape 8205">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Freeform: Shape 8207">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209" name="Freeform: Shape 8208">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590E8580-EBAA-B914-061F-46033AA20585}"/>
              </a:ext>
            </a:extLst>
          </p:cNvPr>
          <p:cNvSpPr>
            <a:spLocks noGrp="1"/>
          </p:cNvSpPr>
          <p:nvPr>
            <p:ph idx="1"/>
          </p:nvPr>
        </p:nvSpPr>
        <p:spPr>
          <a:xfrm>
            <a:off x="341523" y="1936832"/>
            <a:ext cx="10730558" cy="3788217"/>
          </a:xfrm>
        </p:spPr>
        <p:txBody>
          <a:bodyPr anchor="ctr">
            <a:noAutofit/>
          </a:bodyPr>
          <a:lstStyle/>
          <a:p>
            <a:r>
              <a:rPr lang="en-US" sz="2000" dirty="0">
                <a:solidFill>
                  <a:schemeClr val="tx2"/>
                </a:solidFill>
              </a:rPr>
              <a:t>Short lived tokens are </a:t>
            </a:r>
            <a:r>
              <a:rPr lang="en-US" sz="2000" b="1" dirty="0">
                <a:solidFill>
                  <a:schemeClr val="tx2"/>
                </a:solidFill>
              </a:rPr>
              <a:t>JWT</a:t>
            </a:r>
            <a:r>
              <a:rPr lang="en-US" sz="2000" dirty="0">
                <a:solidFill>
                  <a:schemeClr val="tx2"/>
                </a:solidFill>
              </a:rPr>
              <a:t> (JSON Web Token) with </a:t>
            </a:r>
            <a:r>
              <a:rPr lang="en-US" sz="2000" b="1" dirty="0">
                <a:solidFill>
                  <a:schemeClr val="tx2"/>
                </a:solidFill>
              </a:rPr>
              <a:t>session time </a:t>
            </a:r>
          </a:p>
          <a:p>
            <a:r>
              <a:rPr lang="en-US" sz="2000" dirty="0">
                <a:solidFill>
                  <a:schemeClr val="tx2"/>
                </a:solidFill>
              </a:rPr>
              <a:t>Short-term credentials consist of three parts: </a:t>
            </a:r>
            <a:r>
              <a:rPr lang="en-US" sz="2000" b="1" dirty="0">
                <a:solidFill>
                  <a:schemeClr val="tx2"/>
                </a:solidFill>
              </a:rPr>
              <a:t>Access key ID, secret access key, and a security token.</a:t>
            </a:r>
          </a:p>
          <a:p>
            <a:r>
              <a:rPr lang="en-US" sz="2000" dirty="0">
                <a:solidFill>
                  <a:schemeClr val="tx2"/>
                </a:solidFill>
              </a:rPr>
              <a:t>The users once register their credentials, receive a unique encrypted token that is valid for a specified session time. During this session, users can directly access the website or application without login requirements. </a:t>
            </a:r>
          </a:p>
          <a:p>
            <a:r>
              <a:rPr lang="en-US" sz="2000" dirty="0">
                <a:solidFill>
                  <a:schemeClr val="tx2"/>
                </a:solidFill>
              </a:rPr>
              <a:t>You can create these tokens using AWS Security Token Service (</a:t>
            </a:r>
            <a:r>
              <a:rPr lang="en-US" sz="2000" b="1" dirty="0">
                <a:solidFill>
                  <a:schemeClr val="tx2"/>
                </a:solidFill>
              </a:rPr>
              <a:t>STS</a:t>
            </a:r>
            <a:r>
              <a:rPr lang="en-US" sz="2000" dirty="0">
                <a:solidFill>
                  <a:schemeClr val="tx2"/>
                </a:solidFill>
              </a:rPr>
              <a:t>) , Google Short lived creds for service account (GCP) , Azure Storage resources using shared access signatures (</a:t>
            </a:r>
            <a:r>
              <a:rPr lang="en-US" sz="2000" b="1" dirty="0">
                <a:solidFill>
                  <a:schemeClr val="tx2"/>
                </a:solidFill>
              </a:rPr>
              <a:t>SAS</a:t>
            </a:r>
            <a:r>
              <a:rPr lang="en-US" sz="2000" dirty="0">
                <a:solidFill>
                  <a:schemeClr val="tx2"/>
                </a:solidFill>
              </a:rPr>
              <a:t>)</a:t>
            </a:r>
          </a:p>
          <a:p>
            <a:r>
              <a:rPr lang="en-US" sz="2000" dirty="0">
                <a:solidFill>
                  <a:schemeClr val="tx2"/>
                </a:solidFill>
              </a:rPr>
              <a:t>While creating the tokens, you can specify the </a:t>
            </a:r>
            <a:r>
              <a:rPr lang="en-US" sz="2000" b="1" dirty="0">
                <a:solidFill>
                  <a:schemeClr val="tx2"/>
                </a:solidFill>
              </a:rPr>
              <a:t>duration</a:t>
            </a:r>
            <a:r>
              <a:rPr lang="en-US" sz="2000" dirty="0">
                <a:solidFill>
                  <a:schemeClr val="tx2"/>
                </a:solidFill>
              </a:rPr>
              <a:t> : How long the STS/SAS is valid.</a:t>
            </a:r>
          </a:p>
          <a:p>
            <a:r>
              <a:rPr lang="en-US" sz="2000" dirty="0">
                <a:solidFill>
                  <a:schemeClr val="tx2"/>
                </a:solidFill>
              </a:rPr>
              <a:t>Examples : </a:t>
            </a:r>
            <a:r>
              <a:rPr lang="en-US" sz="2000" b="1" dirty="0">
                <a:solidFill>
                  <a:schemeClr val="tx2"/>
                </a:solidFill>
              </a:rPr>
              <a:t>Financial applications ( ICICI Bank, HDFC Bank ), Sensitive Multi Cloud applications </a:t>
            </a:r>
          </a:p>
        </p:txBody>
      </p:sp>
    </p:spTree>
    <p:extLst>
      <p:ext uri="{BB962C8B-B14F-4D97-AF65-F5344CB8AC3E}">
        <p14:creationId xmlns:p14="http://schemas.microsoft.com/office/powerpoint/2010/main" val="329595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148" name="Picture 4" descr="Part 1 - ASIA key CT">
            <a:extLst>
              <a:ext uri="{FF2B5EF4-FFF2-40B4-BE49-F238E27FC236}">
                <a16:creationId xmlns:a16="http://schemas.microsoft.com/office/drawing/2014/main" id="{043CEB67-6029-2582-98A3-1BA7007704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8641" y="672030"/>
            <a:ext cx="11655846" cy="570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139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E0DD1A2-5922-C014-B836-C9FD76141A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811784"/>
            <a:ext cx="10905066" cy="523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36AB3D-8A67-F71E-E4A8-A059335763AA}"/>
              </a:ext>
            </a:extLst>
          </p:cNvPr>
          <p:cNvSpPr>
            <a:spLocks noGrp="1"/>
          </p:cNvSpPr>
          <p:nvPr>
            <p:ph idx="1"/>
          </p:nvPr>
        </p:nvSpPr>
        <p:spPr>
          <a:xfrm>
            <a:off x="2340354" y="2086475"/>
            <a:ext cx="1647847" cy="388128"/>
          </a:xfrm>
        </p:spPr>
        <p:txBody>
          <a:bodyPr>
            <a:normAutofit fontScale="92500" lnSpcReduction="20000"/>
          </a:bodyPr>
          <a:lstStyle/>
          <a:p>
            <a:endParaRPr lang="en-US" dirty="0"/>
          </a:p>
          <a:p>
            <a:endParaRPr lang="en-US" dirty="0"/>
          </a:p>
        </p:txBody>
      </p:sp>
      <p:sp>
        <p:nvSpPr>
          <p:cNvPr id="4" name="TextBox 3">
            <a:extLst>
              <a:ext uri="{FF2B5EF4-FFF2-40B4-BE49-F238E27FC236}">
                <a16:creationId xmlns:a16="http://schemas.microsoft.com/office/drawing/2014/main" id="{EBCCEDD2-40F1-71A4-A611-A9829B50878E}"/>
              </a:ext>
            </a:extLst>
          </p:cNvPr>
          <p:cNvSpPr txBox="1"/>
          <p:nvPr/>
        </p:nvSpPr>
        <p:spPr>
          <a:xfrm>
            <a:off x="2249213" y="496371"/>
            <a:ext cx="6096000" cy="584775"/>
          </a:xfrm>
          <a:prstGeom prst="rect">
            <a:avLst/>
          </a:prstGeom>
          <a:noFill/>
        </p:spPr>
        <p:txBody>
          <a:bodyPr wrap="square">
            <a:spAutoFit/>
          </a:bodyPr>
          <a:lstStyle/>
          <a:p>
            <a:r>
              <a:rPr lang="en-US" sz="3200" b="1" dirty="0"/>
              <a:t>Future References :</a:t>
            </a:r>
          </a:p>
        </p:txBody>
      </p:sp>
      <p:pic>
        <p:nvPicPr>
          <p:cNvPr id="5" name="Picture 4">
            <a:extLst>
              <a:ext uri="{FF2B5EF4-FFF2-40B4-BE49-F238E27FC236}">
                <a16:creationId xmlns:a16="http://schemas.microsoft.com/office/drawing/2014/main" id="{A7727E0F-7F85-BD6A-3489-AC9CEC55A352}"/>
              </a:ext>
            </a:extLst>
          </p:cNvPr>
          <p:cNvPicPr>
            <a:picLocks noChangeAspect="1"/>
          </p:cNvPicPr>
          <p:nvPr/>
        </p:nvPicPr>
        <p:blipFill>
          <a:blip r:embed="rId2"/>
          <a:stretch>
            <a:fillRect/>
          </a:stretch>
        </p:blipFill>
        <p:spPr>
          <a:xfrm>
            <a:off x="430925" y="2086475"/>
            <a:ext cx="2890344" cy="2748284"/>
          </a:xfrm>
          <a:prstGeom prst="rect">
            <a:avLst/>
          </a:prstGeom>
        </p:spPr>
      </p:pic>
      <p:pic>
        <p:nvPicPr>
          <p:cNvPr id="8" name="Picture 7">
            <a:extLst>
              <a:ext uri="{FF2B5EF4-FFF2-40B4-BE49-F238E27FC236}">
                <a16:creationId xmlns:a16="http://schemas.microsoft.com/office/drawing/2014/main" id="{34A17FEC-253E-8C7E-8FDE-E5A5A191EE3A}"/>
              </a:ext>
            </a:extLst>
          </p:cNvPr>
          <p:cNvPicPr>
            <a:picLocks noChangeAspect="1"/>
          </p:cNvPicPr>
          <p:nvPr/>
        </p:nvPicPr>
        <p:blipFill>
          <a:blip r:embed="rId3"/>
          <a:stretch>
            <a:fillRect/>
          </a:stretch>
        </p:blipFill>
        <p:spPr>
          <a:xfrm>
            <a:off x="4273532" y="2005987"/>
            <a:ext cx="2851827" cy="2893009"/>
          </a:xfrm>
          <a:prstGeom prst="rect">
            <a:avLst/>
          </a:prstGeom>
        </p:spPr>
      </p:pic>
      <p:pic>
        <p:nvPicPr>
          <p:cNvPr id="10" name="Picture 9">
            <a:extLst>
              <a:ext uri="{FF2B5EF4-FFF2-40B4-BE49-F238E27FC236}">
                <a16:creationId xmlns:a16="http://schemas.microsoft.com/office/drawing/2014/main" id="{2D7B8203-7326-4D1A-8999-979B05991AC4}"/>
              </a:ext>
            </a:extLst>
          </p:cNvPr>
          <p:cNvPicPr>
            <a:picLocks noChangeAspect="1"/>
          </p:cNvPicPr>
          <p:nvPr/>
        </p:nvPicPr>
        <p:blipFill>
          <a:blip r:embed="rId4"/>
          <a:stretch>
            <a:fillRect/>
          </a:stretch>
        </p:blipFill>
        <p:spPr>
          <a:xfrm>
            <a:off x="7989116" y="2054858"/>
            <a:ext cx="2851827" cy="2893009"/>
          </a:xfrm>
          <a:prstGeom prst="rect">
            <a:avLst/>
          </a:prstGeom>
        </p:spPr>
      </p:pic>
      <p:pic>
        <p:nvPicPr>
          <p:cNvPr id="1026" name="Picture 2" descr="AWS Vector Logo Download (SVG) — Pixelbag Free Design Resources">
            <a:extLst>
              <a:ext uri="{FF2B5EF4-FFF2-40B4-BE49-F238E27FC236}">
                <a16:creationId xmlns:a16="http://schemas.microsoft.com/office/drawing/2014/main" id="{E8FF3E1F-F00F-BC06-DD0D-AA5B3ACBD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468" y="5108338"/>
            <a:ext cx="635257" cy="635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Logo PNG vector in SVG, PDF, AI, CDR format">
            <a:extLst>
              <a:ext uri="{FF2B5EF4-FFF2-40B4-BE49-F238E27FC236}">
                <a16:creationId xmlns:a16="http://schemas.microsoft.com/office/drawing/2014/main" id="{25694447-5235-CF7A-1683-8301DA9C05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79" t="34249" r="17485" b="32292"/>
          <a:stretch/>
        </p:blipFill>
        <p:spPr bwMode="auto">
          <a:xfrm>
            <a:off x="8965324" y="5108338"/>
            <a:ext cx="1147628" cy="519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 Logo, symbol, meaning, history, PNG, brand">
            <a:extLst>
              <a:ext uri="{FF2B5EF4-FFF2-40B4-BE49-F238E27FC236}">
                <a16:creationId xmlns:a16="http://schemas.microsoft.com/office/drawing/2014/main" id="{04BA75F7-CDC6-FBC9-1B09-40FBAFE4C6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2012" y="4947867"/>
            <a:ext cx="1248788" cy="70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562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36AB3D-8A67-F71E-E4A8-A059335763AA}"/>
              </a:ext>
            </a:extLst>
          </p:cNvPr>
          <p:cNvSpPr>
            <a:spLocks noGrp="1"/>
          </p:cNvSpPr>
          <p:nvPr>
            <p:ph idx="1"/>
          </p:nvPr>
        </p:nvSpPr>
        <p:spPr>
          <a:xfrm>
            <a:off x="2340354" y="2086475"/>
            <a:ext cx="1647847" cy="388128"/>
          </a:xfrm>
        </p:spPr>
        <p:txBody>
          <a:bodyPr>
            <a:normAutofit fontScale="92500" lnSpcReduction="20000"/>
          </a:bodyPr>
          <a:lstStyle/>
          <a:p>
            <a:endParaRPr lang="en-US" dirty="0"/>
          </a:p>
          <a:p>
            <a:endParaRPr lang="en-US" dirty="0"/>
          </a:p>
        </p:txBody>
      </p:sp>
      <p:sp>
        <p:nvSpPr>
          <p:cNvPr id="4" name="TextBox 3">
            <a:extLst>
              <a:ext uri="{FF2B5EF4-FFF2-40B4-BE49-F238E27FC236}">
                <a16:creationId xmlns:a16="http://schemas.microsoft.com/office/drawing/2014/main" id="{EBCCEDD2-40F1-71A4-A611-A9829B50878E}"/>
              </a:ext>
            </a:extLst>
          </p:cNvPr>
          <p:cNvSpPr txBox="1"/>
          <p:nvPr/>
        </p:nvSpPr>
        <p:spPr>
          <a:xfrm>
            <a:off x="2249213" y="496371"/>
            <a:ext cx="6096000" cy="707886"/>
          </a:xfrm>
          <a:prstGeom prst="rect">
            <a:avLst/>
          </a:prstGeom>
          <a:noFill/>
        </p:spPr>
        <p:txBody>
          <a:bodyPr wrap="square">
            <a:spAutoFit/>
          </a:bodyPr>
          <a:lstStyle/>
          <a:p>
            <a:r>
              <a:rPr lang="en-US" sz="4000" b="1" dirty="0"/>
              <a:t>Future References :</a:t>
            </a:r>
          </a:p>
        </p:txBody>
      </p:sp>
      <p:sp>
        <p:nvSpPr>
          <p:cNvPr id="13" name="TextBox 12">
            <a:extLst>
              <a:ext uri="{FF2B5EF4-FFF2-40B4-BE49-F238E27FC236}">
                <a16:creationId xmlns:a16="http://schemas.microsoft.com/office/drawing/2014/main" id="{3A624E13-0689-7FD6-6DF4-9BE7925E73C6}"/>
              </a:ext>
            </a:extLst>
          </p:cNvPr>
          <p:cNvSpPr txBox="1"/>
          <p:nvPr/>
        </p:nvSpPr>
        <p:spPr>
          <a:xfrm>
            <a:off x="8230697" y="5704060"/>
            <a:ext cx="2312276" cy="523220"/>
          </a:xfrm>
          <a:prstGeom prst="rect">
            <a:avLst/>
          </a:prstGeom>
          <a:noFill/>
        </p:spPr>
        <p:txBody>
          <a:bodyPr wrap="square">
            <a:spAutoFit/>
          </a:bodyPr>
          <a:lstStyle/>
          <a:p>
            <a:pPr defTabSz="694944">
              <a:spcAft>
                <a:spcPts val="600"/>
              </a:spcAft>
            </a:pPr>
            <a:r>
              <a:rPr lang="en-US" sz="2800" dirty="0"/>
              <a:t>My VOX</a:t>
            </a:r>
          </a:p>
        </p:txBody>
      </p:sp>
      <p:pic>
        <p:nvPicPr>
          <p:cNvPr id="14" name="Picture 13">
            <a:extLst>
              <a:ext uri="{FF2B5EF4-FFF2-40B4-BE49-F238E27FC236}">
                <a16:creationId xmlns:a16="http://schemas.microsoft.com/office/drawing/2014/main" id="{A27A9111-BE3D-DE65-FFBA-EB37050CE3E2}"/>
              </a:ext>
            </a:extLst>
          </p:cNvPr>
          <p:cNvPicPr>
            <a:picLocks noChangeAspect="1"/>
          </p:cNvPicPr>
          <p:nvPr/>
        </p:nvPicPr>
        <p:blipFill>
          <a:blip r:embed="rId2"/>
          <a:stretch>
            <a:fillRect/>
          </a:stretch>
        </p:blipFill>
        <p:spPr>
          <a:xfrm>
            <a:off x="1032939" y="1985527"/>
            <a:ext cx="3252483" cy="3299449"/>
          </a:xfrm>
          <a:prstGeom prst="rect">
            <a:avLst/>
          </a:prstGeom>
        </p:spPr>
      </p:pic>
      <p:pic>
        <p:nvPicPr>
          <p:cNvPr id="3076" name="Picture 4" descr="Oracle Logo PNG Images Transparent Free Download | PNGMart">
            <a:extLst>
              <a:ext uri="{FF2B5EF4-FFF2-40B4-BE49-F238E27FC236}">
                <a16:creationId xmlns:a16="http://schemas.microsoft.com/office/drawing/2014/main" id="{FDE46679-CF55-2D54-B0B2-1E8E9EC60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484" y="5385924"/>
            <a:ext cx="1766487" cy="9936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393903-2BFB-8524-00AD-0C72D9EC0688}"/>
              </a:ext>
            </a:extLst>
          </p:cNvPr>
          <p:cNvPicPr>
            <a:picLocks noChangeAspect="1"/>
          </p:cNvPicPr>
          <p:nvPr/>
        </p:nvPicPr>
        <p:blipFill>
          <a:blip r:embed="rId4"/>
          <a:stretch>
            <a:fillRect/>
          </a:stretch>
        </p:blipFill>
        <p:spPr>
          <a:xfrm>
            <a:off x="7130141" y="1985526"/>
            <a:ext cx="3252483" cy="3299450"/>
          </a:xfrm>
          <a:prstGeom prst="rect">
            <a:avLst/>
          </a:prstGeom>
        </p:spPr>
      </p:pic>
    </p:spTree>
    <p:extLst>
      <p:ext uri="{BB962C8B-B14F-4D97-AF65-F5344CB8AC3E}">
        <p14:creationId xmlns:p14="http://schemas.microsoft.com/office/powerpoint/2010/main" val="39798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Arc 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BC1472A-6F87-0F5E-EF39-18D44536E82A}"/>
              </a:ext>
            </a:extLst>
          </p:cNvPr>
          <p:cNvPicPr>
            <a:picLocks noChangeAspect="1"/>
          </p:cNvPicPr>
          <p:nvPr/>
        </p:nvPicPr>
        <p:blipFill>
          <a:blip r:embed="rId2"/>
          <a:stretch>
            <a:fillRect/>
          </a:stretch>
        </p:blipFill>
        <p:spPr>
          <a:xfrm>
            <a:off x="703182" y="868801"/>
            <a:ext cx="4777381" cy="495065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Content Placeholder 1">
            <a:extLst>
              <a:ext uri="{FF2B5EF4-FFF2-40B4-BE49-F238E27FC236}">
                <a16:creationId xmlns:a16="http://schemas.microsoft.com/office/drawing/2014/main" id="{ED36AB3D-8A67-F71E-E4A8-A059335763AA}"/>
              </a:ext>
            </a:extLst>
          </p:cNvPr>
          <p:cNvSpPr>
            <a:spLocks noGrp="1"/>
          </p:cNvSpPr>
          <p:nvPr>
            <p:ph idx="1"/>
          </p:nvPr>
        </p:nvSpPr>
        <p:spPr>
          <a:xfrm>
            <a:off x="5894962" y="1984443"/>
            <a:ext cx="4777381" cy="4192520"/>
          </a:xfrm>
        </p:spPr>
        <p:txBody>
          <a:bodyPr>
            <a:normAutofit/>
          </a:bodyPr>
          <a:lstStyle/>
          <a:p>
            <a:pPr marL="0" indent="0">
              <a:buNone/>
            </a:pPr>
            <a:r>
              <a:rPr lang="en-US" sz="3600" b="1" dirty="0"/>
              <a:t>Let’s connect over  LinkedIn :</a:t>
            </a:r>
            <a:br>
              <a:rPr lang="en-US" sz="3600" b="1" dirty="0"/>
            </a:br>
            <a:br>
              <a:rPr lang="en-US" sz="3600" b="1" dirty="0"/>
            </a:br>
            <a:endParaRPr lang="en-US" sz="3600" b="1" dirty="0"/>
          </a:p>
        </p:txBody>
      </p:sp>
      <p:pic>
        <p:nvPicPr>
          <p:cNvPr id="4098" name="Picture 2" descr="GIF by Fuzzballs">
            <a:extLst>
              <a:ext uri="{FF2B5EF4-FFF2-40B4-BE49-F238E27FC236}">
                <a16:creationId xmlns:a16="http://schemas.microsoft.com/office/drawing/2014/main" id="{C20F097C-0263-E9AC-C2C6-0EDD4E5CB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574" y="4928607"/>
            <a:ext cx="1951769" cy="195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346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Block Arc 2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thank you">
            <a:extLst>
              <a:ext uri="{FF2B5EF4-FFF2-40B4-BE49-F238E27FC236}">
                <a16:creationId xmlns:a16="http://schemas.microsoft.com/office/drawing/2014/main" id="{8A8D665A-BEF2-08C7-E91C-F86B6CECB8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859" y="571761"/>
            <a:ext cx="4367995" cy="31173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until next time">
            <a:extLst>
              <a:ext uri="{FF2B5EF4-FFF2-40B4-BE49-F238E27FC236}">
                <a16:creationId xmlns:a16="http://schemas.microsoft.com/office/drawing/2014/main" id="{D7186EE4-1C1B-C6B5-93AF-F9F666F4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855" y="3421538"/>
            <a:ext cx="2254966" cy="245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7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24892-1DEB-5D3E-1D7A-0405DCBB5E53}"/>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How much security is too much security for you ?</a:t>
            </a:r>
          </a:p>
        </p:txBody>
      </p:sp>
      <p:pic>
        <p:nvPicPr>
          <p:cNvPr id="6" name="Content Placeholder 5">
            <a:extLst>
              <a:ext uri="{FF2B5EF4-FFF2-40B4-BE49-F238E27FC236}">
                <a16:creationId xmlns:a16="http://schemas.microsoft.com/office/drawing/2014/main" id="{F6BE8A8E-87C1-0354-41B1-FFBEEDB1FD4E}"/>
              </a:ext>
            </a:extLst>
          </p:cNvPr>
          <p:cNvPicPr>
            <a:picLocks noGrp="1" noChangeAspect="1"/>
          </p:cNvPicPr>
          <p:nvPr>
            <p:ph idx="1"/>
          </p:nvPr>
        </p:nvPicPr>
        <p:blipFill>
          <a:blip r:embed="rId2"/>
          <a:stretch>
            <a:fillRect/>
          </a:stretch>
        </p:blipFill>
        <p:spPr>
          <a:xfrm>
            <a:off x="1578943" y="2365285"/>
            <a:ext cx="3032842" cy="3938756"/>
          </a:xfrm>
          <a:prstGeom prst="rect">
            <a:avLst/>
          </a:prstGeom>
        </p:spPr>
      </p:pic>
      <p:pic>
        <p:nvPicPr>
          <p:cNvPr id="7" name="Picture 6">
            <a:extLst>
              <a:ext uri="{FF2B5EF4-FFF2-40B4-BE49-F238E27FC236}">
                <a16:creationId xmlns:a16="http://schemas.microsoft.com/office/drawing/2014/main" id="{83B7FFB1-007C-4DA7-30B9-4206DC31B3EE}"/>
              </a:ext>
            </a:extLst>
          </p:cNvPr>
          <p:cNvPicPr>
            <a:picLocks noChangeAspect="1"/>
          </p:cNvPicPr>
          <p:nvPr/>
        </p:nvPicPr>
        <p:blipFill>
          <a:blip r:embed="rId3"/>
          <a:stretch>
            <a:fillRect/>
          </a:stretch>
        </p:blipFill>
        <p:spPr>
          <a:xfrm>
            <a:off x="7127257" y="2365285"/>
            <a:ext cx="3938756" cy="3938756"/>
          </a:xfrm>
          <a:prstGeom prst="rect">
            <a:avLst/>
          </a:prstGeom>
        </p:spPr>
      </p:pic>
    </p:spTree>
    <p:extLst>
      <p:ext uri="{BB962C8B-B14F-4D97-AF65-F5344CB8AC3E}">
        <p14:creationId xmlns:p14="http://schemas.microsoft.com/office/powerpoint/2010/main" val="4175154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FE258-B0FC-8C67-8B4B-1115AD63E71C}"/>
              </a:ext>
            </a:extLst>
          </p:cNvPr>
          <p:cNvSpPr>
            <a:spLocks noGrp="1"/>
          </p:cNvSpPr>
          <p:nvPr>
            <p:ph type="title"/>
          </p:nvPr>
        </p:nvSpPr>
        <p:spPr>
          <a:xfrm>
            <a:off x="422270" y="214661"/>
            <a:ext cx="4804638"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Real Life Example</a:t>
            </a:r>
          </a:p>
        </p:txBody>
      </p:sp>
      <p:sp>
        <p:nvSpPr>
          <p:cNvPr id="1030" name="Content Placeholder 1029">
            <a:extLst>
              <a:ext uri="{FF2B5EF4-FFF2-40B4-BE49-F238E27FC236}">
                <a16:creationId xmlns:a16="http://schemas.microsoft.com/office/drawing/2014/main" id="{094C33B4-4BBA-C0AB-FEAB-CE3C3C5B0280}"/>
              </a:ext>
            </a:extLst>
          </p:cNvPr>
          <p:cNvSpPr>
            <a:spLocks noGrp="1"/>
          </p:cNvSpPr>
          <p:nvPr>
            <p:ph idx="1"/>
          </p:nvPr>
        </p:nvSpPr>
        <p:spPr>
          <a:xfrm>
            <a:off x="91211" y="1803879"/>
            <a:ext cx="4252709" cy="2535121"/>
          </a:xfrm>
        </p:spPr>
        <p:txBody>
          <a:bodyPr vert="horz" lIns="91440" tIns="45720" rIns="91440" bIns="45720" rtlCol="0" anchor="ctr">
            <a:noAutofit/>
          </a:bodyPr>
          <a:lstStyle/>
          <a:p>
            <a:pPr marL="342900" indent="-342900">
              <a:buFont typeface="Arial" panose="020B0604020202020204" pitchFamily="34" charset="0"/>
              <a:buAutoNum type="arabicParenR"/>
            </a:pPr>
            <a:r>
              <a:rPr lang="en-US" sz="1800" dirty="0">
                <a:solidFill>
                  <a:schemeClr val="tx2"/>
                </a:solidFill>
              </a:rPr>
              <a:t>Login Authentication : Bank Website</a:t>
            </a:r>
          </a:p>
          <a:p>
            <a:pPr marL="342900" indent="-342900">
              <a:buAutoNum type="arabicParenR"/>
            </a:pPr>
            <a:r>
              <a:rPr lang="en-US" sz="1800" kern="1200" dirty="0">
                <a:solidFill>
                  <a:schemeClr val="tx2"/>
                </a:solidFill>
                <a:latin typeface="+mn-lt"/>
                <a:ea typeface="+mn-ea"/>
                <a:cs typeface="+mn-cs"/>
              </a:rPr>
              <a:t>AWS account verification 2MFA</a:t>
            </a:r>
          </a:p>
          <a:p>
            <a:pPr marL="342900" indent="-342900">
              <a:buFont typeface="Arial" panose="020B0604020202020204" pitchFamily="34" charset="0"/>
              <a:buAutoNum type="arabicParenR"/>
            </a:pPr>
            <a:r>
              <a:rPr lang="en-US" sz="1800" kern="1200" dirty="0">
                <a:solidFill>
                  <a:schemeClr val="tx2"/>
                </a:solidFill>
                <a:latin typeface="+mn-lt"/>
                <a:ea typeface="+mn-ea"/>
                <a:cs typeface="+mn-cs"/>
              </a:rPr>
              <a:t>Transaction Confirmation : Credit card / Debit card</a:t>
            </a:r>
          </a:p>
          <a:p>
            <a:pPr marL="342900" indent="-342900">
              <a:buAutoNum type="arabicParenR"/>
            </a:pPr>
            <a:r>
              <a:rPr lang="en-US" sz="1800" dirty="0">
                <a:solidFill>
                  <a:schemeClr val="tx2"/>
                </a:solidFill>
              </a:rPr>
              <a:t>Email Verification</a:t>
            </a:r>
          </a:p>
          <a:p>
            <a:pPr marL="342900" indent="-342900">
              <a:buAutoNum type="arabicParenR"/>
            </a:pPr>
            <a:r>
              <a:rPr lang="en-US" sz="1800" kern="1200" dirty="0">
                <a:solidFill>
                  <a:schemeClr val="tx2"/>
                </a:solidFill>
                <a:latin typeface="+mn-lt"/>
                <a:ea typeface="+mn-ea"/>
                <a:cs typeface="+mn-cs"/>
              </a:rPr>
              <a:t>Microsoft Authenticator – Company Portal</a:t>
            </a:r>
          </a:p>
        </p:txBody>
      </p:sp>
      <p:grpSp>
        <p:nvGrpSpPr>
          <p:cNvPr id="1057" name="Group 1056">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058" name="Freeform: Shape 1057">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Freeform: Shape 1058">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Freeform: Shape 1059">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61" name="Freeform: Shape 1060">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3" name="Group 1062">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064" name="Freeform: Shape 1063">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Freeform: Shape 1064">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6" name="Freeform: Shape 1065">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7" name="Freeform: Shape 1066">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A Developer’s Guide to One-Time Passwords (OTPs) — WorkOS">
            <a:extLst>
              <a:ext uri="{FF2B5EF4-FFF2-40B4-BE49-F238E27FC236}">
                <a16:creationId xmlns:a16="http://schemas.microsoft.com/office/drawing/2014/main" id="{38A2CCEC-B434-DC14-15A3-290A328D3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485" y="1089244"/>
            <a:ext cx="7058274" cy="546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6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FE258-B0FC-8C67-8B4B-1115AD63E71C}"/>
              </a:ext>
            </a:extLst>
          </p:cNvPr>
          <p:cNvSpPr>
            <a:spLocks noGrp="1"/>
          </p:cNvSpPr>
          <p:nvPr>
            <p:ph type="title"/>
          </p:nvPr>
        </p:nvSpPr>
        <p:spPr>
          <a:xfrm>
            <a:off x="422270" y="214661"/>
            <a:ext cx="4804638"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 </a:t>
            </a:r>
          </a:p>
        </p:txBody>
      </p:sp>
      <p:sp>
        <p:nvSpPr>
          <p:cNvPr id="1030" name="Content Placeholder 1029">
            <a:extLst>
              <a:ext uri="{FF2B5EF4-FFF2-40B4-BE49-F238E27FC236}">
                <a16:creationId xmlns:a16="http://schemas.microsoft.com/office/drawing/2014/main" id="{094C33B4-4BBA-C0AB-FEAB-CE3C3C5B0280}"/>
              </a:ext>
            </a:extLst>
          </p:cNvPr>
          <p:cNvSpPr>
            <a:spLocks noGrp="1"/>
          </p:cNvSpPr>
          <p:nvPr>
            <p:ph idx="1"/>
          </p:nvPr>
        </p:nvSpPr>
        <p:spPr>
          <a:xfrm>
            <a:off x="2277854" y="5597835"/>
            <a:ext cx="8781444" cy="500501"/>
          </a:xfrm>
        </p:spPr>
        <p:txBody>
          <a:bodyPr vert="horz" lIns="91440" tIns="45720" rIns="91440" bIns="45720" rtlCol="0" anchor="ctr">
            <a:normAutofit/>
          </a:bodyPr>
          <a:lstStyle/>
          <a:p>
            <a:pPr marL="0" indent="0" algn="ctr">
              <a:buNone/>
            </a:pPr>
            <a:r>
              <a:rPr lang="en-US" sz="1700" i="1" kern="1200" dirty="0">
                <a:solidFill>
                  <a:schemeClr val="tx2"/>
                </a:solidFill>
                <a:latin typeface="+mn-lt"/>
                <a:ea typeface="+mn-ea"/>
                <a:cs typeface="+mn-cs"/>
              </a:rPr>
              <a:t>Diagram1: Creating a Credential (Access key and secret) with the  AWS S3 bucket (IAM ROLE)</a:t>
            </a:r>
            <a:endParaRPr lang="en-US" sz="1700" kern="1200" dirty="0">
              <a:solidFill>
                <a:schemeClr val="tx2"/>
              </a:solidFill>
              <a:latin typeface="+mn-lt"/>
              <a:ea typeface="+mn-ea"/>
              <a:cs typeface="+mn-cs"/>
            </a:endParaRPr>
          </a:p>
        </p:txBody>
      </p:sp>
      <p:grpSp>
        <p:nvGrpSpPr>
          <p:cNvPr id="1057" name="Group 1056">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058" name="Freeform: Shape 1057">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Freeform: Shape 1058">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Freeform: Shape 1059">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61" name="Freeform: Shape 1060">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Create AWS Access key ID and secret access key - NerdyElectronics">
            <a:extLst>
              <a:ext uri="{FF2B5EF4-FFF2-40B4-BE49-F238E27FC236}">
                <a16:creationId xmlns:a16="http://schemas.microsoft.com/office/drawing/2014/main" id="{4CAF67CD-9044-4CCA-4EA4-0F5D10821E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2526" y="1403611"/>
            <a:ext cx="9040717" cy="4048542"/>
          </a:xfrm>
          <a:prstGeom prst="rect">
            <a:avLst/>
          </a:prstGeom>
          <a:noFill/>
          <a:extLst>
            <a:ext uri="{909E8E84-426E-40DD-AFC4-6F175D3DCCD1}">
              <a14:hiddenFill xmlns:a14="http://schemas.microsoft.com/office/drawing/2010/main">
                <a:solidFill>
                  <a:srgbClr val="FFFFFF"/>
                </a:solidFill>
              </a14:hiddenFill>
            </a:ext>
          </a:extLst>
        </p:spPr>
      </p:pic>
      <p:grpSp>
        <p:nvGrpSpPr>
          <p:cNvPr id="1063" name="Group 1062">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064" name="Freeform: Shape 1063">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Freeform: Shape 1064">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6" name="Freeform: Shape 1065">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7" name="Freeform: Shape 1066">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069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8668-AAB6-93D3-6312-91B7A62633BC}"/>
              </a:ext>
            </a:extLst>
          </p:cNvPr>
          <p:cNvSpPr>
            <a:spLocks noGrp="1"/>
          </p:cNvSpPr>
          <p:nvPr>
            <p:ph type="title"/>
          </p:nvPr>
        </p:nvSpPr>
        <p:spPr/>
        <p:txBody>
          <a:bodyPr/>
          <a:lstStyle/>
          <a:p>
            <a:r>
              <a:rPr lang="en-US" dirty="0"/>
              <a:t>Hardcoding secrets in the code</a:t>
            </a:r>
          </a:p>
        </p:txBody>
      </p:sp>
      <p:pic>
        <p:nvPicPr>
          <p:cNvPr id="2050" name="Picture 2" descr="How to remove Hard-Coded Credentials from code in GoLang | by Daniel ...">
            <a:extLst>
              <a:ext uri="{FF2B5EF4-FFF2-40B4-BE49-F238E27FC236}">
                <a16:creationId xmlns:a16="http://schemas.microsoft.com/office/drawing/2014/main" id="{14449B03-942A-2239-7BD4-85E99019FC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29305"/>
            <a:ext cx="8263611" cy="480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0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2FFE258-B0FC-8C67-8B4B-1115AD63E71C}"/>
              </a:ext>
            </a:extLst>
          </p:cNvPr>
          <p:cNvSpPr>
            <a:spLocks noGrp="1"/>
          </p:cNvSpPr>
          <p:nvPr>
            <p:ph type="title"/>
          </p:nvPr>
        </p:nvSpPr>
        <p:spPr>
          <a:xfrm>
            <a:off x="838200" y="365125"/>
            <a:ext cx="5393361" cy="1451317"/>
          </a:xfrm>
        </p:spPr>
        <p:txBody>
          <a:bodyPr>
            <a:normAutofit/>
          </a:bodyPr>
          <a:lstStyle/>
          <a:p>
            <a:r>
              <a:rPr lang="en-US" sz="3100" b="1" dirty="0"/>
              <a:t>Static Secrets v/s Dynamic Secrets</a:t>
            </a:r>
          </a:p>
        </p:txBody>
      </p:sp>
      <p:sp>
        <p:nvSpPr>
          <p:cNvPr id="15" name="Freeform: Shape 14">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Content Placeholder 2">
            <a:extLst>
              <a:ext uri="{FF2B5EF4-FFF2-40B4-BE49-F238E27FC236}">
                <a16:creationId xmlns:a16="http://schemas.microsoft.com/office/drawing/2014/main" id="{90097942-820E-21A0-22D6-D4095DD02A24}"/>
              </a:ext>
            </a:extLst>
          </p:cNvPr>
          <p:cNvSpPr>
            <a:spLocks noGrp="1"/>
          </p:cNvSpPr>
          <p:nvPr>
            <p:ph idx="1"/>
          </p:nvPr>
        </p:nvSpPr>
        <p:spPr>
          <a:xfrm>
            <a:off x="447388" y="1837171"/>
            <a:ext cx="6730254" cy="4360520"/>
          </a:xfrm>
        </p:spPr>
        <p:txBody>
          <a:bodyPr>
            <a:normAutofit fontScale="92500"/>
          </a:bodyPr>
          <a:lstStyle/>
          <a:p>
            <a:pPr marL="0" indent="0">
              <a:buNone/>
            </a:pPr>
            <a:r>
              <a:rPr lang="en-IN" sz="2200" b="1" dirty="0"/>
              <a:t>Static secrets </a:t>
            </a:r>
            <a:r>
              <a:rPr lang="en-IN" sz="2200" dirty="0"/>
              <a:t>are secrets that are pre-defined and do not change unless explicitly modified by an administrator or authorized user.</a:t>
            </a:r>
          </a:p>
          <a:p>
            <a:r>
              <a:rPr lang="en-IN" sz="2200" dirty="0"/>
              <a:t>Examples: API keys, database passwords, or encryption keys that remain constant over time unless intentionally rotated.</a:t>
            </a:r>
          </a:p>
          <a:p>
            <a:pPr marL="0" indent="0">
              <a:buNone/>
            </a:pPr>
            <a:r>
              <a:rPr lang="en-IN" sz="2200" b="1" dirty="0"/>
              <a:t>Dynamic secrets </a:t>
            </a:r>
            <a:r>
              <a:rPr lang="en-IN" sz="2200" dirty="0"/>
              <a:t>are credentials or tokens that are generated programmatically and have a short lifespan. They are typically generated on-demand and automatically revoked after a specified time period or usage.</a:t>
            </a:r>
          </a:p>
          <a:p>
            <a:r>
              <a:rPr lang="en-IN" sz="2200" dirty="0"/>
              <a:t>Examples : Temporary Access, Session Token or Short-lived tokens , Temporary Service Accounts(created from automation scripts or microservices)</a:t>
            </a:r>
          </a:p>
        </p:txBody>
      </p:sp>
      <p:sp>
        <p:nvSpPr>
          <p:cNvPr id="17" name="Oval 1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9DE284-2D45-0C4D-B142-87E066F631EA}"/>
              </a:ext>
            </a:extLst>
          </p:cNvPr>
          <p:cNvPicPr>
            <a:picLocks noChangeAspect="1"/>
          </p:cNvPicPr>
          <p:nvPr/>
        </p:nvPicPr>
        <p:blipFill>
          <a:blip r:embed="rId2"/>
          <a:stretch>
            <a:fillRect/>
          </a:stretch>
        </p:blipFill>
        <p:spPr>
          <a:xfrm>
            <a:off x="8603554" y="1909091"/>
            <a:ext cx="3190206" cy="239052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9" name="Freeform: Shape 1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52595653-B31A-D1BA-E1D8-DBC9B54BDA6D}"/>
              </a:ext>
            </a:extLst>
          </p:cNvPr>
          <p:cNvPicPr>
            <a:picLocks noChangeAspect="1"/>
          </p:cNvPicPr>
          <p:nvPr/>
        </p:nvPicPr>
        <p:blipFill>
          <a:blip r:embed="rId3"/>
          <a:stretch>
            <a:fillRect/>
          </a:stretch>
        </p:blipFill>
        <p:spPr>
          <a:xfrm>
            <a:off x="6634096" y="3284494"/>
            <a:ext cx="889000" cy="812800"/>
          </a:xfrm>
          <a:prstGeom prst="rect">
            <a:avLst/>
          </a:prstGeom>
        </p:spPr>
      </p:pic>
    </p:spTree>
    <p:extLst>
      <p:ext uri="{BB962C8B-B14F-4D97-AF65-F5344CB8AC3E}">
        <p14:creationId xmlns:p14="http://schemas.microsoft.com/office/powerpoint/2010/main" val="345054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2FFE258-B0FC-8C67-8B4B-1115AD63E71C}"/>
              </a:ext>
            </a:extLst>
          </p:cNvPr>
          <p:cNvSpPr>
            <a:spLocks noGrp="1"/>
          </p:cNvSpPr>
          <p:nvPr>
            <p:ph type="title"/>
          </p:nvPr>
        </p:nvSpPr>
        <p:spPr>
          <a:xfrm>
            <a:off x="838200" y="365125"/>
            <a:ext cx="5393361" cy="1451317"/>
          </a:xfrm>
        </p:spPr>
        <p:txBody>
          <a:bodyPr>
            <a:normAutofit/>
          </a:bodyPr>
          <a:lstStyle/>
          <a:p>
            <a:r>
              <a:rPr lang="en-US" sz="3100" b="1" dirty="0"/>
              <a:t>Current key Challenges faced with managing and storing secrets</a:t>
            </a:r>
          </a:p>
        </p:txBody>
      </p:sp>
      <p:sp>
        <p:nvSpPr>
          <p:cNvPr id="15" name="Freeform: Shape 14">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Content Placeholder 2">
            <a:extLst>
              <a:ext uri="{FF2B5EF4-FFF2-40B4-BE49-F238E27FC236}">
                <a16:creationId xmlns:a16="http://schemas.microsoft.com/office/drawing/2014/main" id="{90097942-820E-21A0-22D6-D4095DD02A24}"/>
              </a:ext>
            </a:extLst>
          </p:cNvPr>
          <p:cNvSpPr>
            <a:spLocks noGrp="1"/>
          </p:cNvSpPr>
          <p:nvPr>
            <p:ph idx="1"/>
          </p:nvPr>
        </p:nvSpPr>
        <p:spPr>
          <a:xfrm>
            <a:off x="398240" y="2208097"/>
            <a:ext cx="7106177" cy="3825698"/>
          </a:xfrm>
        </p:spPr>
        <p:txBody>
          <a:bodyPr>
            <a:normAutofit fontScale="70000" lnSpcReduction="20000"/>
          </a:bodyPr>
          <a:lstStyle/>
          <a:p>
            <a:r>
              <a:rPr lang="en-IN" sz="2200" b="1" dirty="0"/>
              <a:t>Security Risks</a:t>
            </a:r>
            <a:r>
              <a:rPr lang="en-IN" sz="2200" dirty="0"/>
              <a:t>: Leakage or unauthorized access to secrets such as passwords, API keys, and tokens can lead to data breaches and compromise sensitive information.</a:t>
            </a:r>
          </a:p>
          <a:p>
            <a:r>
              <a:rPr lang="en-IN" sz="2200" b="1" dirty="0"/>
              <a:t>Integration Complexity</a:t>
            </a:r>
            <a:r>
              <a:rPr lang="en-IN" sz="2200" dirty="0"/>
              <a:t>: Seamlessly integrating secrets management solutions across diverse environments, including on-premises and multi-cloud setups, can be complex and challenging.</a:t>
            </a:r>
          </a:p>
          <a:p>
            <a:r>
              <a:rPr lang="en-IN" sz="2200" b="1" dirty="0"/>
              <a:t>Balancing Security and Flexibility</a:t>
            </a:r>
            <a:r>
              <a:rPr lang="en-IN" sz="2200" dirty="0"/>
              <a:t>: Finding a balance between robust security measures and maintaining operational flexibility </a:t>
            </a:r>
            <a:br>
              <a:rPr lang="en-IN" sz="2200" dirty="0"/>
            </a:br>
            <a:r>
              <a:rPr lang="en-IN" sz="2200" dirty="0"/>
              <a:t>to support agile development and deployment practices.</a:t>
            </a:r>
          </a:p>
          <a:p>
            <a:r>
              <a:rPr lang="en-IN" sz="2200" b="1" dirty="0"/>
              <a:t>Cost Management</a:t>
            </a:r>
            <a:r>
              <a:rPr lang="en-IN" sz="2200" dirty="0"/>
              <a:t>: High costs associated with proprietary secrets</a:t>
            </a:r>
            <a:br>
              <a:rPr lang="en-IN" sz="2200" dirty="0"/>
            </a:br>
            <a:r>
              <a:rPr lang="en-IN" sz="2200" dirty="0"/>
              <a:t>management solutions (licensing fees, operational expenses)</a:t>
            </a:r>
          </a:p>
          <a:p>
            <a:r>
              <a:rPr lang="en-IN" sz="2200" b="1" dirty="0"/>
              <a:t>Manual Processes</a:t>
            </a:r>
            <a:r>
              <a:rPr lang="en-IN" sz="2200" dirty="0"/>
              <a:t>:</a:t>
            </a:r>
            <a:br>
              <a:rPr lang="en-IN" sz="2200" dirty="0"/>
            </a:br>
            <a:r>
              <a:rPr lang="en-IN" sz="2200" dirty="0"/>
              <a:t>Tedious manual processes for key rotation, encryption, and distribution of secrets.</a:t>
            </a:r>
          </a:p>
          <a:p>
            <a:r>
              <a:rPr lang="en-IN" sz="2200" b="1" dirty="0"/>
              <a:t>Compliance and Governance</a:t>
            </a:r>
            <a:r>
              <a:rPr lang="en-IN" sz="2200" dirty="0"/>
              <a:t>: </a:t>
            </a:r>
            <a:br>
              <a:rPr lang="en-IN" sz="2200" dirty="0"/>
            </a:br>
            <a:r>
              <a:rPr lang="en-IN" sz="2200" dirty="0"/>
              <a:t>Ensuring compliance with industry regulations and internal governance policies </a:t>
            </a:r>
            <a:br>
              <a:rPr lang="en-IN" sz="2200" dirty="0"/>
            </a:br>
            <a:r>
              <a:rPr lang="en-IN" sz="2200" dirty="0"/>
              <a:t>while managing secrets securely.</a:t>
            </a:r>
          </a:p>
          <a:p>
            <a:r>
              <a:rPr lang="en-IN" sz="2200" b="1" dirty="0"/>
              <a:t>Scalability</a:t>
            </a:r>
            <a:r>
              <a:rPr lang="en-IN" sz="2200" dirty="0"/>
              <a:t>: Scaling secrets management solutions to accommodate growing volumes of credentials and applications in dynamic cloud-native environments</a:t>
            </a:r>
          </a:p>
        </p:txBody>
      </p:sp>
      <p:sp>
        <p:nvSpPr>
          <p:cNvPr id="17" name="Oval 1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9DE284-2D45-0C4D-B142-87E066F631EA}"/>
              </a:ext>
            </a:extLst>
          </p:cNvPr>
          <p:cNvPicPr>
            <a:picLocks noChangeAspect="1"/>
          </p:cNvPicPr>
          <p:nvPr/>
        </p:nvPicPr>
        <p:blipFill>
          <a:blip r:embed="rId2"/>
          <a:stretch>
            <a:fillRect/>
          </a:stretch>
        </p:blipFill>
        <p:spPr>
          <a:xfrm>
            <a:off x="8603554" y="1909091"/>
            <a:ext cx="3190206" cy="239052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9" name="Freeform: Shape 1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52595653-B31A-D1BA-E1D8-DBC9B54BDA6D}"/>
              </a:ext>
            </a:extLst>
          </p:cNvPr>
          <p:cNvPicPr>
            <a:picLocks noChangeAspect="1"/>
          </p:cNvPicPr>
          <p:nvPr/>
        </p:nvPicPr>
        <p:blipFill>
          <a:blip r:embed="rId3"/>
          <a:stretch>
            <a:fillRect/>
          </a:stretch>
        </p:blipFill>
        <p:spPr>
          <a:xfrm>
            <a:off x="6634096" y="3284494"/>
            <a:ext cx="889000" cy="812800"/>
          </a:xfrm>
          <a:prstGeom prst="rect">
            <a:avLst/>
          </a:prstGeom>
        </p:spPr>
      </p:pic>
    </p:spTree>
    <p:extLst>
      <p:ext uri="{BB962C8B-B14F-4D97-AF65-F5344CB8AC3E}">
        <p14:creationId xmlns:p14="http://schemas.microsoft.com/office/powerpoint/2010/main" val="2112924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529</TotalTime>
  <Words>1139</Words>
  <Application>Microsoft Macintosh PowerPoint</Application>
  <PresentationFormat>Widescreen</PresentationFormat>
  <Paragraphs>106</Paragraphs>
  <Slides>30</Slides>
  <Notes>1</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Amazon Ember</vt:lpstr>
      <vt:lpstr>Aptos</vt:lpstr>
      <vt:lpstr>Aptos Display</vt:lpstr>
      <vt:lpstr>Arial</vt:lpstr>
      <vt:lpstr>Calibri</vt:lpstr>
      <vt:lpstr>Corbel</vt:lpstr>
      <vt:lpstr>Polaris Book Italic</vt:lpstr>
      <vt:lpstr>Times New Roman</vt:lpstr>
      <vt:lpstr>Wingdings</vt:lpstr>
      <vt:lpstr>Office Theme</vt:lpstr>
      <vt:lpstr>Dynamic Secrets: Unleashing the Thor's Hammer ⚒️ of FOSS Security </vt:lpstr>
      <vt:lpstr>About me</vt:lpstr>
      <vt:lpstr>PowerPoint Presentation</vt:lpstr>
      <vt:lpstr>How much security is too much security for you ?</vt:lpstr>
      <vt:lpstr>Real Life Example</vt:lpstr>
      <vt:lpstr> </vt:lpstr>
      <vt:lpstr>Hardcoding secrets in the code</vt:lpstr>
      <vt:lpstr>Static Secrets v/s Dynamic Secrets</vt:lpstr>
      <vt:lpstr>Current key Challenges faced with managing and storing secrets</vt:lpstr>
      <vt:lpstr>TODAY, we will generate a short-lived token for our own application</vt:lpstr>
      <vt:lpstr>Agenda of Workshop</vt:lpstr>
      <vt:lpstr>Prerequisites</vt:lpstr>
      <vt:lpstr>Prerequistics</vt:lpstr>
      <vt:lpstr>PowerPoint Presentation</vt:lpstr>
      <vt:lpstr>Prerequisites</vt:lpstr>
      <vt:lpstr>Prerequisites</vt:lpstr>
      <vt:lpstr> </vt:lpstr>
      <vt:lpstr>Demo</vt:lpstr>
      <vt:lpstr>Perks of using Short lived Tokens</vt:lpstr>
      <vt:lpstr>Auto Rotation Policy</vt:lpstr>
      <vt:lpstr>Extension to Databases </vt:lpstr>
      <vt:lpstr>FOSS Tool</vt:lpstr>
      <vt:lpstr>“You got the incredible power of FOSS through the Thor's Hammer to protect your the Asgard  (Applications) from potential threats ”</vt:lpstr>
      <vt:lpstr>USE WISELY</vt:lpstr>
      <vt:lpstr>Introducing short lived token-based authentication.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it comes to SECRETS,  how secure is your application?</dc:title>
  <dc:creator>Sakshi Nasha</dc:creator>
  <cp:lastModifiedBy>Sakshi Nasha</cp:lastModifiedBy>
  <cp:revision>2</cp:revision>
  <dcterms:created xsi:type="dcterms:W3CDTF">2024-04-20T02:23:14Z</dcterms:created>
  <dcterms:modified xsi:type="dcterms:W3CDTF">2024-08-25T19:48:52Z</dcterms:modified>
</cp:coreProperties>
</file>